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83" r:id="rId2"/>
    <p:sldId id="284" r:id="rId3"/>
    <p:sldId id="286" r:id="rId4"/>
    <p:sldId id="259" r:id="rId5"/>
    <p:sldId id="288" r:id="rId6"/>
    <p:sldId id="289" r:id="rId7"/>
    <p:sldId id="290" r:id="rId8"/>
    <p:sldId id="291" r:id="rId9"/>
    <p:sldId id="295" r:id="rId10"/>
    <p:sldId id="297" r:id="rId11"/>
    <p:sldId id="294" r:id="rId12"/>
    <p:sldId id="292" r:id="rId13"/>
    <p:sldId id="296" r:id="rId14"/>
    <p:sldId id="293" r:id="rId15"/>
    <p:sldId id="298" r:id="rId16"/>
    <p:sldId id="299" r:id="rId17"/>
    <p:sldId id="302" r:id="rId18"/>
    <p:sldId id="303" r:id="rId19"/>
    <p:sldId id="304" r:id="rId20"/>
    <p:sldId id="301" r:id="rId21"/>
    <p:sldId id="306" r:id="rId22"/>
    <p:sldId id="305" r:id="rId23"/>
    <p:sldId id="300" r:id="rId24"/>
    <p:sldId id="307" r:id="rId25"/>
    <p:sldId id="308" r:id="rId26"/>
    <p:sldId id="309" r:id="rId27"/>
    <p:sldId id="310" r:id="rId28"/>
  </p:sldIdLst>
  <p:sldSz cx="9144000" cy="5143500" type="screen16x9"/>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08147" algn="l" rtl="0" fontAlgn="base">
      <a:spcBef>
        <a:spcPct val="0"/>
      </a:spcBef>
      <a:spcAft>
        <a:spcPct val="0"/>
      </a:spcAft>
      <a:defRPr kern="1200">
        <a:solidFill>
          <a:schemeClr val="tx1"/>
        </a:solidFill>
        <a:latin typeface="Arial" charset="0"/>
        <a:ea typeface="ＭＳ Ｐゴシック" charset="-128"/>
        <a:cs typeface="+mn-cs"/>
      </a:defRPr>
    </a:lvl2pPr>
    <a:lvl3pPr marL="816294" algn="l" rtl="0" fontAlgn="base">
      <a:spcBef>
        <a:spcPct val="0"/>
      </a:spcBef>
      <a:spcAft>
        <a:spcPct val="0"/>
      </a:spcAft>
      <a:defRPr kern="1200">
        <a:solidFill>
          <a:schemeClr val="tx1"/>
        </a:solidFill>
        <a:latin typeface="Arial" charset="0"/>
        <a:ea typeface="ＭＳ Ｐゴシック" charset="-128"/>
        <a:cs typeface="+mn-cs"/>
      </a:defRPr>
    </a:lvl3pPr>
    <a:lvl4pPr marL="1224442" algn="l" rtl="0" fontAlgn="base">
      <a:spcBef>
        <a:spcPct val="0"/>
      </a:spcBef>
      <a:spcAft>
        <a:spcPct val="0"/>
      </a:spcAft>
      <a:defRPr kern="1200">
        <a:solidFill>
          <a:schemeClr val="tx1"/>
        </a:solidFill>
        <a:latin typeface="Arial" charset="0"/>
        <a:ea typeface="ＭＳ Ｐゴシック" charset="-128"/>
        <a:cs typeface="+mn-cs"/>
      </a:defRPr>
    </a:lvl4pPr>
    <a:lvl5pPr marL="1632589" algn="l" rtl="0" fontAlgn="base">
      <a:spcBef>
        <a:spcPct val="0"/>
      </a:spcBef>
      <a:spcAft>
        <a:spcPct val="0"/>
      </a:spcAft>
      <a:defRPr kern="1200">
        <a:solidFill>
          <a:schemeClr val="tx1"/>
        </a:solidFill>
        <a:latin typeface="Arial" charset="0"/>
        <a:ea typeface="ＭＳ Ｐゴシック" charset="-128"/>
        <a:cs typeface="+mn-cs"/>
      </a:defRPr>
    </a:lvl5pPr>
    <a:lvl6pPr marL="2040737" algn="l" defTabSz="816294" rtl="0" eaLnBrk="1" latinLnBrk="0" hangingPunct="1">
      <a:defRPr kern="1200">
        <a:solidFill>
          <a:schemeClr val="tx1"/>
        </a:solidFill>
        <a:latin typeface="Arial" charset="0"/>
        <a:ea typeface="ＭＳ Ｐゴシック" charset="-128"/>
        <a:cs typeface="+mn-cs"/>
      </a:defRPr>
    </a:lvl6pPr>
    <a:lvl7pPr marL="2448884" algn="l" defTabSz="816294" rtl="0" eaLnBrk="1" latinLnBrk="0" hangingPunct="1">
      <a:defRPr kern="1200">
        <a:solidFill>
          <a:schemeClr val="tx1"/>
        </a:solidFill>
        <a:latin typeface="Arial" charset="0"/>
        <a:ea typeface="ＭＳ Ｐゴシック" charset="-128"/>
        <a:cs typeface="+mn-cs"/>
      </a:defRPr>
    </a:lvl7pPr>
    <a:lvl8pPr marL="2857031" algn="l" defTabSz="816294" rtl="0" eaLnBrk="1" latinLnBrk="0" hangingPunct="1">
      <a:defRPr kern="1200">
        <a:solidFill>
          <a:schemeClr val="tx1"/>
        </a:solidFill>
        <a:latin typeface="Arial" charset="0"/>
        <a:ea typeface="ＭＳ Ｐゴシック" charset="-128"/>
        <a:cs typeface="+mn-cs"/>
      </a:defRPr>
    </a:lvl8pPr>
    <a:lvl9pPr marL="3265179" algn="l" defTabSz="816294"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0000"/>
    <a:srgbClr val="9AD1C7"/>
    <a:srgbClr val="63EBD7"/>
    <a:srgbClr val="BF1E29"/>
    <a:srgbClr val="AAAAAA"/>
    <a:srgbClr val="777777"/>
    <a:srgbClr val="5F5F5F"/>
    <a:srgbClr val="C80000"/>
    <a:srgbClr val="FFFFFF"/>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922"/>
    <p:restoredTop sz="94753"/>
  </p:normalViewPr>
  <p:slideViewPr>
    <p:cSldViewPr snapToGrid="0">
      <p:cViewPr varScale="1">
        <p:scale>
          <a:sx n="69" d="100"/>
          <a:sy n="69" d="100"/>
        </p:scale>
        <p:origin x="72" y="117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charset="0"/>
                <a:ea typeface="+mn-ea"/>
                <a:cs typeface="+mn-cs"/>
              </a:defRPr>
            </a:lvl1pPr>
          </a:lstStyle>
          <a:p>
            <a:pPr>
              <a:defRPr/>
            </a:pPr>
            <a:endParaRPr lang="en-US"/>
          </a:p>
        </p:txBody>
      </p:sp>
      <p:sp>
        <p:nvSpPr>
          <p:cNvPr id="348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48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48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charset="0"/>
                <a:ea typeface="+mn-ea"/>
                <a:cs typeface="+mn-cs"/>
              </a:defRPr>
            </a:lvl1pPr>
          </a:lstStyle>
          <a:p>
            <a:pPr>
              <a:defRPr/>
            </a:pPr>
            <a:endParaRPr lang="en-US"/>
          </a:p>
        </p:txBody>
      </p:sp>
      <p:sp>
        <p:nvSpPr>
          <p:cNvPr id="348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4DAD5E88-7A44-984B-A7EE-A271784B5C1D}" type="slidenum">
              <a:rPr lang="en-US" altLang="en-US"/>
              <a:pPr/>
              <a:t>‹#›</a:t>
            </a:fld>
            <a:endParaRPr lang="en-US" altLang="en-US"/>
          </a:p>
        </p:txBody>
      </p:sp>
    </p:spTree>
    <p:extLst>
      <p:ext uri="{BB962C8B-B14F-4D97-AF65-F5344CB8AC3E}">
        <p14:creationId xmlns:p14="http://schemas.microsoft.com/office/powerpoint/2010/main" val="2167886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71" kern="1200">
        <a:solidFill>
          <a:schemeClr val="tx1"/>
        </a:solidFill>
        <a:latin typeface="Arial" charset="0"/>
        <a:ea typeface="ＭＳ Ｐゴシック" charset="0"/>
        <a:cs typeface="ＭＳ Ｐゴシック" charset="0"/>
      </a:defRPr>
    </a:lvl1pPr>
    <a:lvl2pPr marL="408147" algn="l" rtl="0" eaLnBrk="0" fontAlgn="base" hangingPunct="0">
      <a:spcBef>
        <a:spcPct val="30000"/>
      </a:spcBef>
      <a:spcAft>
        <a:spcPct val="0"/>
      </a:spcAft>
      <a:defRPr sz="1071" kern="1200">
        <a:solidFill>
          <a:schemeClr val="tx1"/>
        </a:solidFill>
        <a:latin typeface="Arial" charset="0"/>
        <a:ea typeface="ＭＳ Ｐゴシック" charset="-128"/>
        <a:cs typeface="ＭＳ Ｐゴシック"/>
      </a:defRPr>
    </a:lvl2pPr>
    <a:lvl3pPr marL="816294" algn="l" rtl="0" eaLnBrk="0" fontAlgn="base" hangingPunct="0">
      <a:spcBef>
        <a:spcPct val="30000"/>
      </a:spcBef>
      <a:spcAft>
        <a:spcPct val="0"/>
      </a:spcAft>
      <a:defRPr sz="1071" kern="1200">
        <a:solidFill>
          <a:schemeClr val="tx1"/>
        </a:solidFill>
        <a:latin typeface="Arial" charset="0"/>
        <a:ea typeface="ＭＳ Ｐゴシック" charset="-128"/>
        <a:cs typeface="ＭＳ Ｐゴシック"/>
      </a:defRPr>
    </a:lvl3pPr>
    <a:lvl4pPr marL="1224442" algn="l" rtl="0" eaLnBrk="0" fontAlgn="base" hangingPunct="0">
      <a:spcBef>
        <a:spcPct val="30000"/>
      </a:spcBef>
      <a:spcAft>
        <a:spcPct val="0"/>
      </a:spcAft>
      <a:defRPr sz="1071" kern="1200">
        <a:solidFill>
          <a:schemeClr val="tx1"/>
        </a:solidFill>
        <a:latin typeface="Arial" charset="0"/>
        <a:ea typeface="ＭＳ Ｐゴシック" charset="-128"/>
        <a:cs typeface="ＭＳ Ｐゴシック"/>
      </a:defRPr>
    </a:lvl4pPr>
    <a:lvl5pPr marL="1632589" algn="l" rtl="0" eaLnBrk="0" fontAlgn="base" hangingPunct="0">
      <a:spcBef>
        <a:spcPct val="30000"/>
      </a:spcBef>
      <a:spcAft>
        <a:spcPct val="0"/>
      </a:spcAft>
      <a:defRPr sz="1071" kern="1200">
        <a:solidFill>
          <a:schemeClr val="tx1"/>
        </a:solidFill>
        <a:latin typeface="Arial" charset="0"/>
        <a:ea typeface="ＭＳ Ｐゴシック" charset="-128"/>
        <a:cs typeface="ＭＳ Ｐゴシック"/>
      </a:defRPr>
    </a:lvl5pPr>
    <a:lvl6pPr marL="2040737" algn="l" defTabSz="408147" rtl="0" eaLnBrk="1" latinLnBrk="0" hangingPunct="1">
      <a:defRPr sz="1071" kern="1200">
        <a:solidFill>
          <a:schemeClr val="tx1"/>
        </a:solidFill>
        <a:latin typeface="+mn-lt"/>
        <a:ea typeface="+mn-ea"/>
        <a:cs typeface="+mn-cs"/>
      </a:defRPr>
    </a:lvl6pPr>
    <a:lvl7pPr marL="2448884" algn="l" defTabSz="408147" rtl="0" eaLnBrk="1" latinLnBrk="0" hangingPunct="1">
      <a:defRPr sz="1071" kern="1200">
        <a:solidFill>
          <a:schemeClr val="tx1"/>
        </a:solidFill>
        <a:latin typeface="+mn-lt"/>
        <a:ea typeface="+mn-ea"/>
        <a:cs typeface="+mn-cs"/>
      </a:defRPr>
    </a:lvl7pPr>
    <a:lvl8pPr marL="2857031" algn="l" defTabSz="408147" rtl="0" eaLnBrk="1" latinLnBrk="0" hangingPunct="1">
      <a:defRPr sz="1071" kern="1200">
        <a:solidFill>
          <a:schemeClr val="tx1"/>
        </a:solidFill>
        <a:latin typeface="+mn-lt"/>
        <a:ea typeface="+mn-ea"/>
        <a:cs typeface="+mn-cs"/>
      </a:defRPr>
    </a:lvl8pPr>
    <a:lvl9pPr marL="3265179" algn="l" defTabSz="408147" rtl="0" eaLnBrk="1" latinLnBrk="0" hangingPunct="1">
      <a:defRPr sz="1071"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4FDD6B82-12F2-364C-96E2-A0C19E38CFF4}" type="slidenum">
              <a:rPr lang="en-US" altLang="en-US" sz="1200"/>
              <a:pPr eaLnBrk="1" hangingPunct="1"/>
              <a:t>4</a:t>
            </a:fld>
            <a:endParaRPr lang="en-US" altLang="en-US" sz="1200"/>
          </a:p>
        </p:txBody>
      </p:sp>
      <p:sp>
        <p:nvSpPr>
          <p:cNvPr id="8194" name="Rectangle 2"/>
          <p:cNvSpPr>
            <a:spLocks noGrp="1" noRot="1" noChangeAspect="1" noChangeArrowheads="1" noTextEdit="1"/>
          </p:cNvSpPr>
          <p:nvPr>
            <p:ph type="sldImg"/>
          </p:nvPr>
        </p:nvSpPr>
        <p:spPr>
          <a:xfrm>
            <a:off x="381000" y="685800"/>
            <a:ext cx="6096000" cy="3429000"/>
          </a:xfrm>
          <a:ln/>
        </p:spPr>
      </p:sp>
      <p:sp>
        <p:nvSpPr>
          <p:cNvPr id="81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ＭＳ Ｐゴシック" charset="-128"/>
            </a:endParaRPr>
          </a:p>
        </p:txBody>
      </p:sp>
    </p:spTree>
    <p:extLst>
      <p:ext uri="{BB962C8B-B14F-4D97-AF65-F5344CB8AC3E}">
        <p14:creationId xmlns:p14="http://schemas.microsoft.com/office/powerpoint/2010/main" val="14342222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189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7443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29045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6512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60036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3504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191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17" r:id="rId1"/>
    <p:sldLayoutId id="2147483709" r:id="rId2"/>
    <p:sldLayoutId id="2147483710" r:id="rId3"/>
    <p:sldLayoutId id="2147483711" r:id="rId4"/>
    <p:sldLayoutId id="2147483712" r:id="rId5"/>
    <p:sldLayoutId id="2147483713" r:id="rId6"/>
    <p:sldLayoutId id="2147483714" r:id="rId7"/>
  </p:sldLayoutIdLst>
  <p:txStyles>
    <p:titleStyle>
      <a:lvl1pPr algn="l" rtl="0" eaLnBrk="0" fontAlgn="base" hangingPunct="0">
        <a:spcBef>
          <a:spcPct val="0"/>
        </a:spcBef>
        <a:spcAft>
          <a:spcPct val="0"/>
        </a:spcAft>
        <a:defRPr sz="7109" b="1">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7109" b="1">
          <a:solidFill>
            <a:schemeClr val="bg1"/>
          </a:solidFill>
          <a:latin typeface="Times New Roman" charset="0"/>
          <a:ea typeface="ＭＳ Ｐゴシック" charset="0"/>
          <a:cs typeface="ＭＳ Ｐゴシック" charset="0"/>
        </a:defRPr>
      </a:lvl2pPr>
      <a:lvl3pPr algn="l" rtl="0" eaLnBrk="0" fontAlgn="base" hangingPunct="0">
        <a:spcBef>
          <a:spcPct val="0"/>
        </a:spcBef>
        <a:spcAft>
          <a:spcPct val="0"/>
        </a:spcAft>
        <a:defRPr sz="7109" b="1">
          <a:solidFill>
            <a:schemeClr val="bg1"/>
          </a:solidFill>
          <a:latin typeface="Times New Roman" charset="0"/>
          <a:ea typeface="ＭＳ Ｐゴシック" charset="0"/>
          <a:cs typeface="ＭＳ Ｐゴシック" charset="0"/>
        </a:defRPr>
      </a:lvl3pPr>
      <a:lvl4pPr algn="l" rtl="0" eaLnBrk="0" fontAlgn="base" hangingPunct="0">
        <a:spcBef>
          <a:spcPct val="0"/>
        </a:spcBef>
        <a:spcAft>
          <a:spcPct val="0"/>
        </a:spcAft>
        <a:defRPr sz="7109" b="1">
          <a:solidFill>
            <a:schemeClr val="bg1"/>
          </a:solidFill>
          <a:latin typeface="Times New Roman" charset="0"/>
          <a:ea typeface="ＭＳ Ｐゴシック" charset="0"/>
          <a:cs typeface="ＭＳ Ｐゴシック" charset="0"/>
        </a:defRPr>
      </a:lvl4pPr>
      <a:lvl5pPr algn="l" rtl="0" eaLnBrk="0" fontAlgn="base" hangingPunct="0">
        <a:spcBef>
          <a:spcPct val="0"/>
        </a:spcBef>
        <a:spcAft>
          <a:spcPct val="0"/>
        </a:spcAft>
        <a:defRPr sz="7109" b="1">
          <a:solidFill>
            <a:schemeClr val="bg1"/>
          </a:solidFill>
          <a:latin typeface="Times New Roman" charset="0"/>
          <a:ea typeface="ＭＳ Ｐゴシック" charset="0"/>
          <a:cs typeface="ＭＳ Ｐゴシック" charset="0"/>
        </a:defRPr>
      </a:lvl5pPr>
      <a:lvl6pPr marL="812582" algn="l" rtl="0" fontAlgn="base">
        <a:spcBef>
          <a:spcPct val="0"/>
        </a:spcBef>
        <a:spcAft>
          <a:spcPct val="0"/>
        </a:spcAft>
        <a:defRPr sz="7109" b="1">
          <a:solidFill>
            <a:schemeClr val="bg1"/>
          </a:solidFill>
          <a:latin typeface="Times New Roman" charset="0"/>
        </a:defRPr>
      </a:lvl6pPr>
      <a:lvl7pPr marL="1625163" algn="l" rtl="0" fontAlgn="base">
        <a:spcBef>
          <a:spcPct val="0"/>
        </a:spcBef>
        <a:spcAft>
          <a:spcPct val="0"/>
        </a:spcAft>
        <a:defRPr sz="7109" b="1">
          <a:solidFill>
            <a:schemeClr val="bg1"/>
          </a:solidFill>
          <a:latin typeface="Times New Roman" charset="0"/>
        </a:defRPr>
      </a:lvl7pPr>
      <a:lvl8pPr marL="2437745" algn="l" rtl="0" fontAlgn="base">
        <a:spcBef>
          <a:spcPct val="0"/>
        </a:spcBef>
        <a:spcAft>
          <a:spcPct val="0"/>
        </a:spcAft>
        <a:defRPr sz="7109" b="1">
          <a:solidFill>
            <a:schemeClr val="bg1"/>
          </a:solidFill>
          <a:latin typeface="Times New Roman" charset="0"/>
        </a:defRPr>
      </a:lvl8pPr>
      <a:lvl9pPr marL="3250326" algn="l" rtl="0" fontAlgn="base">
        <a:spcBef>
          <a:spcPct val="0"/>
        </a:spcBef>
        <a:spcAft>
          <a:spcPct val="0"/>
        </a:spcAft>
        <a:defRPr sz="7109" b="1">
          <a:solidFill>
            <a:schemeClr val="bg1"/>
          </a:solidFill>
          <a:latin typeface="Times New Roman" charset="0"/>
        </a:defRPr>
      </a:lvl9pPr>
    </p:titleStyle>
    <p:bodyStyle>
      <a:lvl1pPr marL="609436" indent="-609436" algn="l" rtl="0" eaLnBrk="0" fontAlgn="base" hangingPunct="0">
        <a:spcBef>
          <a:spcPct val="20000"/>
        </a:spcBef>
        <a:spcAft>
          <a:spcPct val="25000"/>
        </a:spcAft>
        <a:defRPr sz="5687">
          <a:solidFill>
            <a:schemeClr val="tx1"/>
          </a:solidFill>
          <a:latin typeface="+mn-lt"/>
          <a:ea typeface="ＭＳ Ｐゴシック" charset="0"/>
          <a:cs typeface="ＭＳ Ｐゴシック" charset="0"/>
        </a:defRPr>
      </a:lvl1pPr>
      <a:lvl2pPr marL="711009" indent="-507863" algn="l" rtl="0" eaLnBrk="0" fontAlgn="base" hangingPunct="0">
        <a:spcBef>
          <a:spcPct val="20000"/>
        </a:spcBef>
        <a:spcAft>
          <a:spcPct val="0"/>
        </a:spcAft>
        <a:buClr>
          <a:srgbClr val="CC0000"/>
        </a:buClr>
        <a:buSzPct val="90000"/>
        <a:buFont typeface="Wingdings" charset="2"/>
        <a:buChar char="§"/>
        <a:defRPr sz="4266">
          <a:solidFill>
            <a:schemeClr val="tx1"/>
          </a:solidFill>
          <a:latin typeface="+mn-lt"/>
          <a:ea typeface="ＭＳ Ｐゴシック" charset="-128"/>
          <a:cs typeface="ＭＳ Ｐゴシック"/>
        </a:defRPr>
      </a:lvl2pPr>
      <a:lvl3pPr marL="1320445" indent="-406291" algn="l" rtl="0" eaLnBrk="0" fontAlgn="base" hangingPunct="0">
        <a:spcBef>
          <a:spcPct val="40000"/>
        </a:spcBef>
        <a:spcAft>
          <a:spcPct val="0"/>
        </a:spcAft>
        <a:buChar char="•"/>
        <a:defRPr i="1">
          <a:solidFill>
            <a:schemeClr val="tx1"/>
          </a:solidFill>
          <a:latin typeface="+mn-lt"/>
          <a:ea typeface="ＭＳ Ｐゴシック" charset="-128"/>
          <a:cs typeface="ＭＳ Ｐゴシック"/>
        </a:defRPr>
      </a:lvl3pPr>
      <a:lvl4pPr marL="2237422" indent="-406291" algn="l" rtl="0" eaLnBrk="0" fontAlgn="base" hangingPunct="0">
        <a:spcBef>
          <a:spcPct val="40000"/>
        </a:spcBef>
        <a:spcAft>
          <a:spcPct val="0"/>
        </a:spcAft>
        <a:buChar char="–"/>
        <a:defRPr>
          <a:solidFill>
            <a:schemeClr val="tx1"/>
          </a:solidFill>
          <a:latin typeface="+mn-lt"/>
          <a:ea typeface="ＭＳ Ｐゴシック" charset="-128"/>
          <a:cs typeface="ＭＳ Ｐゴシック"/>
        </a:defRPr>
      </a:lvl4pPr>
      <a:lvl5pPr marL="2528032" indent="722295" algn="l" rtl="0" eaLnBrk="0" fontAlgn="base" hangingPunct="0">
        <a:spcBef>
          <a:spcPct val="20000"/>
        </a:spcBef>
        <a:spcAft>
          <a:spcPct val="0"/>
        </a:spcAft>
        <a:defRPr>
          <a:solidFill>
            <a:schemeClr val="tx1"/>
          </a:solidFill>
          <a:latin typeface="+mn-lt"/>
          <a:ea typeface="ＭＳ Ｐゴシック" charset="-128"/>
          <a:cs typeface="ＭＳ Ｐゴシック"/>
        </a:defRPr>
      </a:lvl5pPr>
      <a:lvl6pPr marL="3340613" algn="l" rtl="0" fontAlgn="base">
        <a:spcBef>
          <a:spcPct val="20000"/>
        </a:spcBef>
        <a:spcAft>
          <a:spcPct val="0"/>
        </a:spcAft>
        <a:defRPr>
          <a:solidFill>
            <a:schemeClr val="tx1"/>
          </a:solidFill>
          <a:latin typeface="+mn-lt"/>
          <a:ea typeface="ＭＳ Ｐゴシック" charset="-128"/>
        </a:defRPr>
      </a:lvl6pPr>
      <a:lvl7pPr marL="4153195" algn="l" rtl="0" fontAlgn="base">
        <a:spcBef>
          <a:spcPct val="20000"/>
        </a:spcBef>
        <a:spcAft>
          <a:spcPct val="0"/>
        </a:spcAft>
        <a:defRPr>
          <a:solidFill>
            <a:schemeClr val="tx1"/>
          </a:solidFill>
          <a:latin typeface="+mn-lt"/>
          <a:ea typeface="ＭＳ Ｐゴシック" charset="-128"/>
        </a:defRPr>
      </a:lvl7pPr>
      <a:lvl8pPr marL="4965776" algn="l" rtl="0" fontAlgn="base">
        <a:spcBef>
          <a:spcPct val="20000"/>
        </a:spcBef>
        <a:spcAft>
          <a:spcPct val="0"/>
        </a:spcAft>
        <a:defRPr>
          <a:solidFill>
            <a:schemeClr val="tx1"/>
          </a:solidFill>
          <a:latin typeface="+mn-lt"/>
          <a:ea typeface="ＭＳ Ｐゴシック" charset="-128"/>
        </a:defRPr>
      </a:lvl8pPr>
      <a:lvl9pPr marL="5778358" algn="l" rtl="0" fontAlgn="base">
        <a:spcBef>
          <a:spcPct val="20000"/>
        </a:spcBef>
        <a:spcAft>
          <a:spcPct val="0"/>
        </a:spcAft>
        <a:defRPr>
          <a:solidFill>
            <a:schemeClr val="tx1"/>
          </a:solidFill>
          <a:latin typeface="+mn-lt"/>
          <a:ea typeface="ＭＳ Ｐゴシック" charset="-128"/>
        </a:defRPr>
      </a:lvl9pPr>
    </p:bodyStyle>
    <p:otherStyle>
      <a:defPPr>
        <a:defRPr lang="en-US"/>
      </a:defPPr>
      <a:lvl1pPr marL="0" algn="l" defTabSz="812582" rtl="0" eaLnBrk="1" latinLnBrk="0" hangingPunct="1">
        <a:defRPr sz="3199" kern="1200">
          <a:solidFill>
            <a:schemeClr val="tx1"/>
          </a:solidFill>
          <a:latin typeface="+mn-lt"/>
          <a:ea typeface="+mn-ea"/>
          <a:cs typeface="+mn-cs"/>
        </a:defRPr>
      </a:lvl1pPr>
      <a:lvl2pPr marL="812582" algn="l" defTabSz="812582" rtl="0" eaLnBrk="1" latinLnBrk="0" hangingPunct="1">
        <a:defRPr sz="3199" kern="1200">
          <a:solidFill>
            <a:schemeClr val="tx1"/>
          </a:solidFill>
          <a:latin typeface="+mn-lt"/>
          <a:ea typeface="+mn-ea"/>
          <a:cs typeface="+mn-cs"/>
        </a:defRPr>
      </a:lvl2pPr>
      <a:lvl3pPr marL="1625163" algn="l" defTabSz="812582" rtl="0" eaLnBrk="1" latinLnBrk="0" hangingPunct="1">
        <a:defRPr sz="3199" kern="1200">
          <a:solidFill>
            <a:schemeClr val="tx1"/>
          </a:solidFill>
          <a:latin typeface="+mn-lt"/>
          <a:ea typeface="+mn-ea"/>
          <a:cs typeface="+mn-cs"/>
        </a:defRPr>
      </a:lvl3pPr>
      <a:lvl4pPr marL="2437745" algn="l" defTabSz="812582" rtl="0" eaLnBrk="1" latinLnBrk="0" hangingPunct="1">
        <a:defRPr sz="3199" kern="1200">
          <a:solidFill>
            <a:schemeClr val="tx1"/>
          </a:solidFill>
          <a:latin typeface="+mn-lt"/>
          <a:ea typeface="+mn-ea"/>
          <a:cs typeface="+mn-cs"/>
        </a:defRPr>
      </a:lvl4pPr>
      <a:lvl5pPr marL="3250326" algn="l" defTabSz="812582" rtl="0" eaLnBrk="1" latinLnBrk="0" hangingPunct="1">
        <a:defRPr sz="3199" kern="1200">
          <a:solidFill>
            <a:schemeClr val="tx1"/>
          </a:solidFill>
          <a:latin typeface="+mn-lt"/>
          <a:ea typeface="+mn-ea"/>
          <a:cs typeface="+mn-cs"/>
        </a:defRPr>
      </a:lvl5pPr>
      <a:lvl6pPr marL="4062908" algn="l" defTabSz="812582" rtl="0" eaLnBrk="1" latinLnBrk="0" hangingPunct="1">
        <a:defRPr sz="3199" kern="1200">
          <a:solidFill>
            <a:schemeClr val="tx1"/>
          </a:solidFill>
          <a:latin typeface="+mn-lt"/>
          <a:ea typeface="+mn-ea"/>
          <a:cs typeface="+mn-cs"/>
        </a:defRPr>
      </a:lvl6pPr>
      <a:lvl7pPr marL="4875489" algn="l" defTabSz="812582" rtl="0" eaLnBrk="1" latinLnBrk="0" hangingPunct="1">
        <a:defRPr sz="3199" kern="1200">
          <a:solidFill>
            <a:schemeClr val="tx1"/>
          </a:solidFill>
          <a:latin typeface="+mn-lt"/>
          <a:ea typeface="+mn-ea"/>
          <a:cs typeface="+mn-cs"/>
        </a:defRPr>
      </a:lvl7pPr>
      <a:lvl8pPr marL="5688071" algn="l" defTabSz="812582" rtl="0" eaLnBrk="1" latinLnBrk="0" hangingPunct="1">
        <a:defRPr sz="3199" kern="1200">
          <a:solidFill>
            <a:schemeClr val="tx1"/>
          </a:solidFill>
          <a:latin typeface="+mn-lt"/>
          <a:ea typeface="+mn-ea"/>
          <a:cs typeface="+mn-cs"/>
        </a:defRPr>
      </a:lvl8pPr>
      <a:lvl9pPr marL="6500652" algn="l" defTabSz="812582" rtl="0" eaLnBrk="1" latinLnBrk="0" hangingPunct="1">
        <a:defRPr sz="31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7DAF062C-FF35-3C4A-A9DA-0ABA02D2294A}"/>
              </a:ext>
            </a:extLst>
          </p:cNvPr>
          <p:cNvSpPr txBox="1">
            <a:spLocks noChangeArrowheads="1"/>
          </p:cNvSpPr>
          <p:nvPr/>
        </p:nvSpPr>
        <p:spPr bwMode="auto">
          <a:xfrm>
            <a:off x="209261" y="1073943"/>
            <a:ext cx="8463684" cy="3414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609436" indent="-609436" algn="l" rtl="0" eaLnBrk="0" fontAlgn="base" hangingPunct="0">
              <a:spcBef>
                <a:spcPct val="20000"/>
              </a:spcBef>
              <a:spcAft>
                <a:spcPct val="25000"/>
              </a:spcAft>
              <a:defRPr sz="5687">
                <a:solidFill>
                  <a:schemeClr val="tx1"/>
                </a:solidFill>
                <a:latin typeface="+mn-lt"/>
                <a:ea typeface="ＭＳ Ｐゴシック" charset="0"/>
                <a:cs typeface="ＭＳ Ｐゴシック" charset="0"/>
              </a:defRPr>
            </a:lvl1pPr>
            <a:lvl2pPr marL="711009" indent="-507863" algn="l" rtl="0" eaLnBrk="0" fontAlgn="base" hangingPunct="0">
              <a:spcBef>
                <a:spcPct val="20000"/>
              </a:spcBef>
              <a:spcAft>
                <a:spcPct val="0"/>
              </a:spcAft>
              <a:buClr>
                <a:srgbClr val="CC0000"/>
              </a:buClr>
              <a:buSzPct val="90000"/>
              <a:buFont typeface="Wingdings" charset="2"/>
              <a:buChar char="§"/>
              <a:defRPr sz="4266">
                <a:solidFill>
                  <a:schemeClr val="tx1"/>
                </a:solidFill>
                <a:latin typeface="+mn-lt"/>
                <a:ea typeface="ＭＳ Ｐゴシック" charset="-128"/>
                <a:cs typeface="ＭＳ Ｐゴシック"/>
              </a:defRPr>
            </a:lvl2pPr>
            <a:lvl3pPr marL="1320445" indent="-406291" algn="l" rtl="0" eaLnBrk="0" fontAlgn="base" hangingPunct="0">
              <a:spcBef>
                <a:spcPct val="40000"/>
              </a:spcBef>
              <a:spcAft>
                <a:spcPct val="0"/>
              </a:spcAft>
              <a:buChar char="•"/>
              <a:defRPr i="1">
                <a:solidFill>
                  <a:schemeClr val="tx1"/>
                </a:solidFill>
                <a:latin typeface="+mn-lt"/>
                <a:ea typeface="ＭＳ Ｐゴシック" charset="-128"/>
                <a:cs typeface="ＭＳ Ｐゴシック"/>
              </a:defRPr>
            </a:lvl3pPr>
            <a:lvl4pPr marL="2237422" indent="-406291" algn="l" rtl="0" eaLnBrk="0" fontAlgn="base" hangingPunct="0">
              <a:spcBef>
                <a:spcPct val="40000"/>
              </a:spcBef>
              <a:spcAft>
                <a:spcPct val="0"/>
              </a:spcAft>
              <a:buChar char="–"/>
              <a:defRPr>
                <a:solidFill>
                  <a:schemeClr val="tx1"/>
                </a:solidFill>
                <a:latin typeface="+mn-lt"/>
                <a:ea typeface="ＭＳ Ｐゴシック" charset="-128"/>
                <a:cs typeface="ＭＳ Ｐゴシック"/>
              </a:defRPr>
            </a:lvl4pPr>
            <a:lvl5pPr marL="2528032" indent="722295" algn="l" rtl="0" eaLnBrk="0" fontAlgn="base" hangingPunct="0">
              <a:spcBef>
                <a:spcPct val="20000"/>
              </a:spcBef>
              <a:spcAft>
                <a:spcPct val="0"/>
              </a:spcAft>
              <a:defRPr>
                <a:solidFill>
                  <a:schemeClr val="tx1"/>
                </a:solidFill>
                <a:latin typeface="+mn-lt"/>
                <a:ea typeface="ＭＳ Ｐゴシック" charset="-128"/>
                <a:cs typeface="ＭＳ Ｐゴシック"/>
              </a:defRPr>
            </a:lvl5pPr>
            <a:lvl6pPr marL="3340613" algn="l" rtl="0" fontAlgn="base">
              <a:spcBef>
                <a:spcPct val="20000"/>
              </a:spcBef>
              <a:spcAft>
                <a:spcPct val="0"/>
              </a:spcAft>
              <a:defRPr>
                <a:solidFill>
                  <a:schemeClr val="tx1"/>
                </a:solidFill>
                <a:latin typeface="+mn-lt"/>
                <a:ea typeface="ＭＳ Ｐゴシック" charset="-128"/>
              </a:defRPr>
            </a:lvl6pPr>
            <a:lvl7pPr marL="4153195" algn="l" rtl="0" fontAlgn="base">
              <a:spcBef>
                <a:spcPct val="20000"/>
              </a:spcBef>
              <a:spcAft>
                <a:spcPct val="0"/>
              </a:spcAft>
              <a:defRPr>
                <a:solidFill>
                  <a:schemeClr val="tx1"/>
                </a:solidFill>
                <a:latin typeface="+mn-lt"/>
                <a:ea typeface="ＭＳ Ｐゴシック" charset="-128"/>
              </a:defRPr>
            </a:lvl7pPr>
            <a:lvl8pPr marL="4965776" algn="l" rtl="0" fontAlgn="base">
              <a:spcBef>
                <a:spcPct val="20000"/>
              </a:spcBef>
              <a:spcAft>
                <a:spcPct val="0"/>
              </a:spcAft>
              <a:defRPr>
                <a:solidFill>
                  <a:schemeClr val="tx1"/>
                </a:solidFill>
                <a:latin typeface="+mn-lt"/>
                <a:ea typeface="ＭＳ Ｐゴシック" charset="-128"/>
              </a:defRPr>
            </a:lvl8pPr>
            <a:lvl9pPr marL="5778358" algn="l" rtl="0" fontAlgn="base">
              <a:spcBef>
                <a:spcPct val="20000"/>
              </a:spcBef>
              <a:spcAft>
                <a:spcPct val="0"/>
              </a:spcAft>
              <a:defRPr>
                <a:solidFill>
                  <a:schemeClr val="tx1"/>
                </a:solidFill>
                <a:latin typeface="+mn-lt"/>
                <a:ea typeface="ＭＳ Ｐゴシック" charset="-128"/>
              </a:defRPr>
            </a:lvl9pPr>
          </a:lstStyle>
          <a:p>
            <a:pPr marL="285750" indent="-285750">
              <a:lnSpc>
                <a:spcPct val="120000"/>
              </a:lnSpc>
              <a:buFont typeface="Arial" panose="020B0604020202020204" pitchFamily="34" charset="0"/>
              <a:buChar char="•"/>
            </a:pPr>
            <a:r>
              <a:rPr lang="en-US" altLang="en-US" sz="1519" kern="0" dirty="0">
                <a:solidFill>
                  <a:schemeClr val="bg1"/>
                </a:solidFill>
                <a:latin typeface="Minion Pro" charset="0"/>
                <a:ea typeface="Minion Pro" charset="0"/>
                <a:cs typeface="Minion Pro" charset="0"/>
              </a:rPr>
              <a:t>The lungs are a pair of cone-shaped breathing organs inside the chest. </a:t>
            </a:r>
          </a:p>
          <a:p>
            <a:pPr marL="285750" indent="-285750">
              <a:lnSpc>
                <a:spcPct val="120000"/>
              </a:lnSpc>
              <a:buFont typeface="Arial" panose="020B0604020202020204" pitchFamily="34" charset="0"/>
              <a:buChar char="•"/>
            </a:pPr>
            <a:r>
              <a:rPr lang="en-US" altLang="en-US" sz="1519" kern="0" dirty="0">
                <a:solidFill>
                  <a:schemeClr val="bg1"/>
                </a:solidFill>
                <a:latin typeface="Minion Pro" charset="0"/>
                <a:ea typeface="Minion Pro" charset="0"/>
                <a:cs typeface="Minion Pro" charset="0"/>
              </a:rPr>
              <a:t>The lungs bring </a:t>
            </a:r>
            <a:r>
              <a:rPr lang="en-US" altLang="en-US" sz="1519" b="1" u="sng" kern="0" dirty="0">
                <a:solidFill>
                  <a:schemeClr val="bg1"/>
                </a:solidFill>
                <a:latin typeface="Minion Pro" charset="0"/>
                <a:ea typeface="Minion Pro" charset="0"/>
                <a:cs typeface="Minion Pro" charset="0"/>
              </a:rPr>
              <a:t>oxygen</a:t>
            </a:r>
            <a:r>
              <a:rPr lang="en-US" altLang="en-US" sz="1519" kern="0" dirty="0">
                <a:solidFill>
                  <a:schemeClr val="bg1"/>
                </a:solidFill>
                <a:latin typeface="Minion Pro" charset="0"/>
                <a:ea typeface="Minion Pro" charset="0"/>
                <a:cs typeface="Minion Pro" charset="0"/>
              </a:rPr>
              <a:t> into the body when breathing in and send</a:t>
            </a:r>
            <a:r>
              <a:rPr lang="en-US" altLang="en-US" sz="1519" b="1" u="sng" kern="0" dirty="0">
                <a:solidFill>
                  <a:schemeClr val="bg1"/>
                </a:solidFill>
                <a:latin typeface="Minion Pro" charset="0"/>
                <a:ea typeface="Minion Pro" charset="0"/>
                <a:cs typeface="Minion Pro" charset="0"/>
              </a:rPr>
              <a:t> carbon dioxide</a:t>
            </a:r>
            <a:r>
              <a:rPr lang="en-US" altLang="en-US" sz="1519" kern="0" dirty="0">
                <a:solidFill>
                  <a:schemeClr val="bg1"/>
                </a:solidFill>
                <a:latin typeface="Minion Pro" charset="0"/>
                <a:ea typeface="Minion Pro" charset="0"/>
                <a:cs typeface="Minion Pro" charset="0"/>
              </a:rPr>
              <a:t> out of the body when breathing out. </a:t>
            </a:r>
          </a:p>
          <a:p>
            <a:pPr marL="285750" indent="-285750">
              <a:lnSpc>
                <a:spcPct val="120000"/>
              </a:lnSpc>
              <a:buFont typeface="Arial" panose="020B0604020202020204" pitchFamily="34" charset="0"/>
              <a:buChar char="•"/>
            </a:pPr>
            <a:r>
              <a:rPr lang="en-US" altLang="en-US" sz="1519" kern="0" dirty="0">
                <a:solidFill>
                  <a:schemeClr val="bg1"/>
                </a:solidFill>
                <a:latin typeface="Minion Pro" charset="0"/>
                <a:ea typeface="Minion Pro" charset="0"/>
                <a:cs typeface="Minion Pro" charset="0"/>
              </a:rPr>
              <a:t>Each lung has sections called </a:t>
            </a:r>
            <a:r>
              <a:rPr lang="en-US" altLang="en-US" sz="1519" b="1" u="sng" kern="0" dirty="0">
                <a:solidFill>
                  <a:schemeClr val="bg1"/>
                </a:solidFill>
                <a:latin typeface="Minion Pro" charset="0"/>
                <a:ea typeface="Minion Pro" charset="0"/>
                <a:cs typeface="Minion Pro" charset="0"/>
              </a:rPr>
              <a:t>lobes</a:t>
            </a:r>
            <a:r>
              <a:rPr lang="en-US" altLang="en-US" sz="1519" kern="0" dirty="0">
                <a:solidFill>
                  <a:schemeClr val="bg1"/>
                </a:solidFill>
                <a:latin typeface="Minion Pro" charset="0"/>
                <a:ea typeface="Minion Pro" charset="0"/>
                <a:cs typeface="Minion Pro" charset="0"/>
              </a:rPr>
              <a:t>. The left lung has two lobes. The right lung, which is slightly larger, has three. </a:t>
            </a:r>
          </a:p>
          <a:p>
            <a:pPr marL="285750" indent="-285750">
              <a:lnSpc>
                <a:spcPct val="120000"/>
              </a:lnSpc>
              <a:buFont typeface="Arial" panose="020B0604020202020204" pitchFamily="34" charset="0"/>
              <a:buChar char="•"/>
            </a:pPr>
            <a:r>
              <a:rPr lang="en-US" altLang="en-US" sz="1519" kern="0" dirty="0">
                <a:solidFill>
                  <a:schemeClr val="bg1"/>
                </a:solidFill>
                <a:latin typeface="Minion Pro" charset="0"/>
                <a:ea typeface="Minion Pro" charset="0"/>
                <a:cs typeface="Minion Pro" charset="0"/>
              </a:rPr>
              <a:t>A thin </a:t>
            </a:r>
            <a:r>
              <a:rPr lang="en-US" altLang="en-US" sz="1519" b="1" u="sng" kern="0" dirty="0">
                <a:solidFill>
                  <a:schemeClr val="bg1"/>
                </a:solidFill>
                <a:latin typeface="Minion Pro" charset="0"/>
                <a:ea typeface="Minion Pro" charset="0"/>
                <a:cs typeface="Minion Pro" charset="0"/>
              </a:rPr>
              <a:t>membrane</a:t>
            </a:r>
            <a:r>
              <a:rPr lang="en-US" altLang="en-US" sz="1519" kern="0" dirty="0">
                <a:solidFill>
                  <a:schemeClr val="bg1"/>
                </a:solidFill>
                <a:latin typeface="Minion Pro" charset="0"/>
                <a:ea typeface="Minion Pro" charset="0"/>
                <a:cs typeface="Minion Pro" charset="0"/>
              </a:rPr>
              <a:t> called the </a:t>
            </a:r>
            <a:r>
              <a:rPr lang="en-US" altLang="en-US" sz="1519" b="1" u="sng" kern="0" dirty="0">
                <a:solidFill>
                  <a:schemeClr val="bg1"/>
                </a:solidFill>
                <a:latin typeface="Minion Pro" charset="0"/>
                <a:ea typeface="Minion Pro" charset="0"/>
                <a:cs typeface="Minion Pro" charset="0"/>
              </a:rPr>
              <a:t>pleura</a:t>
            </a:r>
            <a:r>
              <a:rPr lang="en-US" altLang="en-US" sz="1519" kern="0" dirty="0">
                <a:solidFill>
                  <a:schemeClr val="bg1"/>
                </a:solidFill>
                <a:latin typeface="Minion Pro" charset="0"/>
                <a:ea typeface="Minion Pro" charset="0"/>
                <a:cs typeface="Minion Pro" charset="0"/>
              </a:rPr>
              <a:t> surrounds the lungs. Two tubes called </a:t>
            </a:r>
            <a:r>
              <a:rPr lang="en-US" altLang="en-US" sz="1519" b="1" u="sng" kern="0" dirty="0">
                <a:solidFill>
                  <a:schemeClr val="bg1"/>
                </a:solidFill>
                <a:latin typeface="Minion Pro" charset="0"/>
                <a:ea typeface="Minion Pro" charset="0"/>
                <a:cs typeface="Minion Pro" charset="0"/>
              </a:rPr>
              <a:t>bronchi</a:t>
            </a:r>
            <a:r>
              <a:rPr lang="en-US" altLang="en-US" sz="1519" kern="0" dirty="0">
                <a:solidFill>
                  <a:schemeClr val="bg1"/>
                </a:solidFill>
                <a:latin typeface="Minion Pro" charset="0"/>
                <a:ea typeface="Minion Pro" charset="0"/>
                <a:cs typeface="Minion Pro" charset="0"/>
              </a:rPr>
              <a:t> lead from the </a:t>
            </a:r>
            <a:r>
              <a:rPr lang="en-US" altLang="en-US" sz="1519" b="1" u="sng" kern="0" dirty="0">
                <a:solidFill>
                  <a:schemeClr val="bg1"/>
                </a:solidFill>
                <a:latin typeface="Minion Pro" charset="0"/>
                <a:ea typeface="Minion Pro" charset="0"/>
                <a:cs typeface="Minion Pro" charset="0"/>
              </a:rPr>
              <a:t>trachea</a:t>
            </a:r>
            <a:r>
              <a:rPr lang="en-US" altLang="en-US" sz="1519" kern="0" dirty="0">
                <a:solidFill>
                  <a:schemeClr val="bg1"/>
                </a:solidFill>
                <a:latin typeface="Minion Pro" charset="0"/>
                <a:ea typeface="Minion Pro" charset="0"/>
                <a:cs typeface="Minion Pro" charset="0"/>
              </a:rPr>
              <a:t> (windpipe) to the right and left lungs. </a:t>
            </a:r>
          </a:p>
          <a:p>
            <a:pPr marL="285750" indent="-285750">
              <a:lnSpc>
                <a:spcPct val="120000"/>
              </a:lnSpc>
              <a:buFont typeface="Arial" panose="020B0604020202020204" pitchFamily="34" charset="0"/>
              <a:buChar char="•"/>
            </a:pPr>
            <a:r>
              <a:rPr lang="en-US" altLang="en-US" sz="1519" kern="0" dirty="0">
                <a:solidFill>
                  <a:schemeClr val="bg1"/>
                </a:solidFill>
                <a:latin typeface="Minion Pro" charset="0"/>
                <a:ea typeface="Minion Pro" charset="0"/>
                <a:cs typeface="Minion Pro" charset="0"/>
              </a:rPr>
              <a:t>The bronchi are sometimes involved in </a:t>
            </a:r>
            <a:r>
              <a:rPr lang="en-US" altLang="en-US" sz="1519" b="1" u="sng" kern="0" dirty="0">
                <a:solidFill>
                  <a:schemeClr val="bg1"/>
                </a:solidFill>
                <a:latin typeface="Minion Pro" charset="0"/>
                <a:ea typeface="Minion Pro" charset="0"/>
                <a:cs typeface="Minion Pro" charset="0"/>
              </a:rPr>
              <a:t>lung cancer</a:t>
            </a:r>
            <a:r>
              <a:rPr lang="en-US" altLang="en-US" sz="1519" kern="0" dirty="0">
                <a:solidFill>
                  <a:schemeClr val="bg1"/>
                </a:solidFill>
                <a:latin typeface="Minion Pro" charset="0"/>
                <a:ea typeface="Minion Pro" charset="0"/>
                <a:cs typeface="Minion Pro" charset="0"/>
              </a:rPr>
              <a:t>. Small tubes called </a:t>
            </a:r>
            <a:r>
              <a:rPr lang="en-US" altLang="en-US" sz="1519" b="1" u="sng" kern="0" dirty="0">
                <a:solidFill>
                  <a:schemeClr val="bg1"/>
                </a:solidFill>
                <a:latin typeface="Minion Pro" charset="0"/>
                <a:ea typeface="Minion Pro" charset="0"/>
                <a:cs typeface="Minion Pro" charset="0"/>
              </a:rPr>
              <a:t>bronchioles</a:t>
            </a:r>
            <a:r>
              <a:rPr lang="en-US" altLang="en-US" sz="1519" kern="0" dirty="0">
                <a:solidFill>
                  <a:schemeClr val="bg1"/>
                </a:solidFill>
                <a:latin typeface="Minion Pro" charset="0"/>
                <a:ea typeface="Minion Pro" charset="0"/>
                <a:cs typeface="Minion Pro" charset="0"/>
              </a:rPr>
              <a:t> and tiny air sacs called </a:t>
            </a:r>
            <a:r>
              <a:rPr lang="en-US" altLang="en-US" sz="1519" b="1" u="sng" kern="0" dirty="0">
                <a:solidFill>
                  <a:schemeClr val="bg1"/>
                </a:solidFill>
                <a:latin typeface="Minion Pro" charset="0"/>
                <a:ea typeface="Minion Pro" charset="0"/>
                <a:cs typeface="Minion Pro" charset="0"/>
              </a:rPr>
              <a:t>alveoli</a:t>
            </a:r>
            <a:r>
              <a:rPr lang="en-US" altLang="en-US" sz="1519" kern="0" dirty="0">
                <a:solidFill>
                  <a:schemeClr val="bg1"/>
                </a:solidFill>
                <a:latin typeface="Minion Pro" charset="0"/>
                <a:ea typeface="Minion Pro" charset="0"/>
                <a:cs typeface="Minion Pro" charset="0"/>
              </a:rPr>
              <a:t> make up the inside of the lungs.</a:t>
            </a:r>
          </a:p>
        </p:txBody>
      </p:sp>
      <p:sp>
        <p:nvSpPr>
          <p:cNvPr id="3" name="Rectangle 5">
            <a:extLst>
              <a:ext uri="{FF2B5EF4-FFF2-40B4-BE49-F238E27FC236}">
                <a16:creationId xmlns:a16="http://schemas.microsoft.com/office/drawing/2014/main" id="{842083C5-B18A-4B47-B2F1-33E451A25F54}"/>
              </a:ext>
            </a:extLst>
          </p:cNvPr>
          <p:cNvSpPr txBox="1">
            <a:spLocks noChangeArrowheads="1"/>
          </p:cNvSpPr>
          <p:nvPr/>
        </p:nvSpPr>
        <p:spPr bwMode="auto">
          <a:xfrm>
            <a:off x="555625" y="99273"/>
            <a:ext cx="8588375" cy="715455"/>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38586" tIns="19293" rIns="38586" bIns="19293" numCol="1" anchor="ctr" anchorCtr="0" compatLnSpc="1">
            <a:prstTxWarp prst="textNoShape">
              <a:avLst/>
            </a:prstTxWarp>
          </a:bodyPr>
          <a:lstStyle>
            <a:lvl1pPr algn="l" rtl="0" eaLnBrk="0" fontAlgn="base" hangingPunct="0">
              <a:spcBef>
                <a:spcPct val="0"/>
              </a:spcBef>
              <a:spcAft>
                <a:spcPct val="0"/>
              </a:spcAft>
              <a:defRPr sz="7109" b="1">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7109" b="1">
                <a:solidFill>
                  <a:schemeClr val="bg1"/>
                </a:solidFill>
                <a:latin typeface="Times New Roman" charset="0"/>
                <a:ea typeface="ＭＳ Ｐゴシック" charset="0"/>
                <a:cs typeface="ＭＳ Ｐゴシック" charset="0"/>
              </a:defRPr>
            </a:lvl2pPr>
            <a:lvl3pPr algn="l" rtl="0" eaLnBrk="0" fontAlgn="base" hangingPunct="0">
              <a:spcBef>
                <a:spcPct val="0"/>
              </a:spcBef>
              <a:spcAft>
                <a:spcPct val="0"/>
              </a:spcAft>
              <a:defRPr sz="7109" b="1">
                <a:solidFill>
                  <a:schemeClr val="bg1"/>
                </a:solidFill>
                <a:latin typeface="Times New Roman" charset="0"/>
                <a:ea typeface="ＭＳ Ｐゴシック" charset="0"/>
                <a:cs typeface="ＭＳ Ｐゴシック" charset="0"/>
              </a:defRPr>
            </a:lvl3pPr>
            <a:lvl4pPr algn="l" rtl="0" eaLnBrk="0" fontAlgn="base" hangingPunct="0">
              <a:spcBef>
                <a:spcPct val="0"/>
              </a:spcBef>
              <a:spcAft>
                <a:spcPct val="0"/>
              </a:spcAft>
              <a:defRPr sz="7109" b="1">
                <a:solidFill>
                  <a:schemeClr val="bg1"/>
                </a:solidFill>
                <a:latin typeface="Times New Roman" charset="0"/>
                <a:ea typeface="ＭＳ Ｐゴシック" charset="0"/>
                <a:cs typeface="ＭＳ Ｐゴシック" charset="0"/>
              </a:defRPr>
            </a:lvl4pPr>
            <a:lvl5pPr algn="l" rtl="0" eaLnBrk="0" fontAlgn="base" hangingPunct="0">
              <a:spcBef>
                <a:spcPct val="0"/>
              </a:spcBef>
              <a:spcAft>
                <a:spcPct val="0"/>
              </a:spcAft>
              <a:defRPr sz="7109" b="1">
                <a:solidFill>
                  <a:schemeClr val="bg1"/>
                </a:solidFill>
                <a:latin typeface="Times New Roman" charset="0"/>
                <a:ea typeface="ＭＳ Ｐゴシック" charset="0"/>
                <a:cs typeface="ＭＳ Ｐゴシック" charset="0"/>
              </a:defRPr>
            </a:lvl5pPr>
            <a:lvl6pPr marL="812582" algn="l" rtl="0" fontAlgn="base">
              <a:spcBef>
                <a:spcPct val="0"/>
              </a:spcBef>
              <a:spcAft>
                <a:spcPct val="0"/>
              </a:spcAft>
              <a:defRPr sz="7109" b="1">
                <a:solidFill>
                  <a:schemeClr val="bg1"/>
                </a:solidFill>
                <a:latin typeface="Times New Roman" charset="0"/>
              </a:defRPr>
            </a:lvl6pPr>
            <a:lvl7pPr marL="1625163" algn="l" rtl="0" fontAlgn="base">
              <a:spcBef>
                <a:spcPct val="0"/>
              </a:spcBef>
              <a:spcAft>
                <a:spcPct val="0"/>
              </a:spcAft>
              <a:defRPr sz="7109" b="1">
                <a:solidFill>
                  <a:schemeClr val="bg1"/>
                </a:solidFill>
                <a:latin typeface="Times New Roman" charset="0"/>
              </a:defRPr>
            </a:lvl7pPr>
            <a:lvl8pPr marL="2437745" algn="l" rtl="0" fontAlgn="base">
              <a:spcBef>
                <a:spcPct val="0"/>
              </a:spcBef>
              <a:spcAft>
                <a:spcPct val="0"/>
              </a:spcAft>
              <a:defRPr sz="7109" b="1">
                <a:solidFill>
                  <a:schemeClr val="bg1"/>
                </a:solidFill>
                <a:latin typeface="Times New Roman" charset="0"/>
              </a:defRPr>
            </a:lvl8pPr>
            <a:lvl9pPr marL="3250326" algn="l" rtl="0" fontAlgn="base">
              <a:spcBef>
                <a:spcPct val="0"/>
              </a:spcBef>
              <a:spcAft>
                <a:spcPct val="0"/>
              </a:spcAft>
              <a:defRPr sz="7109" b="1">
                <a:solidFill>
                  <a:schemeClr val="bg1"/>
                </a:solidFill>
                <a:latin typeface="Times New Roman" charset="0"/>
              </a:defRPr>
            </a:lvl9pPr>
          </a:lstStyle>
          <a:p>
            <a:pPr eaLnBrk="1" hangingPunct="1">
              <a:defRPr/>
            </a:pPr>
            <a:r>
              <a:rPr lang="en-US" sz="1519" kern="0" spc="450" dirty="0">
                <a:latin typeface="Helvetica" charset="0"/>
                <a:ea typeface="Helvetica" charset="0"/>
                <a:cs typeface="Helvetica" charset="0"/>
              </a:rPr>
              <a:t>Lung cancer is a disease in which cancer cells form in the tissues of the lung.</a:t>
            </a:r>
            <a:endParaRPr lang="en-US" sz="1519" kern="0" dirty="0">
              <a:latin typeface="Helvetica" charset="0"/>
              <a:ea typeface="Helvetica" charset="0"/>
              <a:cs typeface="Helvetica" charset="0"/>
            </a:endParaRPr>
          </a:p>
        </p:txBody>
      </p:sp>
    </p:spTree>
    <p:extLst>
      <p:ext uri="{BB962C8B-B14F-4D97-AF65-F5344CB8AC3E}">
        <p14:creationId xmlns:p14="http://schemas.microsoft.com/office/powerpoint/2010/main" val="37697154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7DAF062C-FF35-3C4A-A9DA-0ABA02D2294A}"/>
              </a:ext>
            </a:extLst>
          </p:cNvPr>
          <p:cNvSpPr txBox="1">
            <a:spLocks noChangeArrowheads="1"/>
          </p:cNvSpPr>
          <p:nvPr/>
        </p:nvSpPr>
        <p:spPr bwMode="auto">
          <a:xfrm>
            <a:off x="209261" y="1073943"/>
            <a:ext cx="8463684" cy="366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609436" indent="-609436" algn="l" rtl="0" eaLnBrk="0" fontAlgn="base" hangingPunct="0">
              <a:spcBef>
                <a:spcPct val="20000"/>
              </a:spcBef>
              <a:spcAft>
                <a:spcPct val="25000"/>
              </a:spcAft>
              <a:defRPr sz="5687">
                <a:solidFill>
                  <a:schemeClr val="tx1"/>
                </a:solidFill>
                <a:latin typeface="+mn-lt"/>
                <a:ea typeface="ＭＳ Ｐゴシック" charset="0"/>
                <a:cs typeface="ＭＳ Ｐゴシック" charset="0"/>
              </a:defRPr>
            </a:lvl1pPr>
            <a:lvl2pPr marL="711009" indent="-507863" algn="l" rtl="0" eaLnBrk="0" fontAlgn="base" hangingPunct="0">
              <a:spcBef>
                <a:spcPct val="20000"/>
              </a:spcBef>
              <a:spcAft>
                <a:spcPct val="0"/>
              </a:spcAft>
              <a:buClr>
                <a:srgbClr val="CC0000"/>
              </a:buClr>
              <a:buSzPct val="90000"/>
              <a:buFont typeface="Wingdings" charset="2"/>
              <a:buChar char="§"/>
              <a:defRPr sz="4266">
                <a:solidFill>
                  <a:schemeClr val="tx1"/>
                </a:solidFill>
                <a:latin typeface="+mn-lt"/>
                <a:ea typeface="ＭＳ Ｐゴシック" charset="-128"/>
                <a:cs typeface="ＭＳ Ｐゴシック"/>
              </a:defRPr>
            </a:lvl2pPr>
            <a:lvl3pPr marL="1320445" indent="-406291" algn="l" rtl="0" eaLnBrk="0" fontAlgn="base" hangingPunct="0">
              <a:spcBef>
                <a:spcPct val="40000"/>
              </a:spcBef>
              <a:spcAft>
                <a:spcPct val="0"/>
              </a:spcAft>
              <a:buChar char="•"/>
              <a:defRPr i="1">
                <a:solidFill>
                  <a:schemeClr val="tx1"/>
                </a:solidFill>
                <a:latin typeface="+mn-lt"/>
                <a:ea typeface="ＭＳ Ｐゴシック" charset="-128"/>
                <a:cs typeface="ＭＳ Ｐゴシック"/>
              </a:defRPr>
            </a:lvl3pPr>
            <a:lvl4pPr marL="2237422" indent="-406291" algn="l" rtl="0" eaLnBrk="0" fontAlgn="base" hangingPunct="0">
              <a:spcBef>
                <a:spcPct val="40000"/>
              </a:spcBef>
              <a:spcAft>
                <a:spcPct val="0"/>
              </a:spcAft>
              <a:buChar char="–"/>
              <a:defRPr>
                <a:solidFill>
                  <a:schemeClr val="tx1"/>
                </a:solidFill>
                <a:latin typeface="+mn-lt"/>
                <a:ea typeface="ＭＳ Ｐゴシック" charset="-128"/>
                <a:cs typeface="ＭＳ Ｐゴシック"/>
              </a:defRPr>
            </a:lvl4pPr>
            <a:lvl5pPr marL="2528032" indent="722295" algn="l" rtl="0" eaLnBrk="0" fontAlgn="base" hangingPunct="0">
              <a:spcBef>
                <a:spcPct val="20000"/>
              </a:spcBef>
              <a:spcAft>
                <a:spcPct val="0"/>
              </a:spcAft>
              <a:defRPr>
                <a:solidFill>
                  <a:schemeClr val="tx1"/>
                </a:solidFill>
                <a:latin typeface="+mn-lt"/>
                <a:ea typeface="ＭＳ Ｐゴシック" charset="-128"/>
                <a:cs typeface="ＭＳ Ｐゴシック"/>
              </a:defRPr>
            </a:lvl5pPr>
            <a:lvl6pPr marL="3340613" algn="l" rtl="0" fontAlgn="base">
              <a:spcBef>
                <a:spcPct val="20000"/>
              </a:spcBef>
              <a:spcAft>
                <a:spcPct val="0"/>
              </a:spcAft>
              <a:defRPr>
                <a:solidFill>
                  <a:schemeClr val="tx1"/>
                </a:solidFill>
                <a:latin typeface="+mn-lt"/>
                <a:ea typeface="ＭＳ Ｐゴシック" charset="-128"/>
              </a:defRPr>
            </a:lvl6pPr>
            <a:lvl7pPr marL="4153195" algn="l" rtl="0" fontAlgn="base">
              <a:spcBef>
                <a:spcPct val="20000"/>
              </a:spcBef>
              <a:spcAft>
                <a:spcPct val="0"/>
              </a:spcAft>
              <a:defRPr>
                <a:solidFill>
                  <a:schemeClr val="tx1"/>
                </a:solidFill>
                <a:latin typeface="+mn-lt"/>
                <a:ea typeface="ＭＳ Ｐゴシック" charset="-128"/>
              </a:defRPr>
            </a:lvl7pPr>
            <a:lvl8pPr marL="4965776" algn="l" rtl="0" fontAlgn="base">
              <a:spcBef>
                <a:spcPct val="20000"/>
              </a:spcBef>
              <a:spcAft>
                <a:spcPct val="0"/>
              </a:spcAft>
              <a:defRPr>
                <a:solidFill>
                  <a:schemeClr val="tx1"/>
                </a:solidFill>
                <a:latin typeface="+mn-lt"/>
                <a:ea typeface="ＭＳ Ｐゴシック" charset="-128"/>
              </a:defRPr>
            </a:lvl8pPr>
            <a:lvl9pPr marL="5778358" algn="l" rtl="0" fontAlgn="base">
              <a:spcBef>
                <a:spcPct val="20000"/>
              </a:spcBef>
              <a:spcAft>
                <a:spcPct val="0"/>
              </a:spcAft>
              <a:defRPr>
                <a:solidFill>
                  <a:schemeClr val="tx1"/>
                </a:solidFill>
                <a:latin typeface="+mn-lt"/>
                <a:ea typeface="ＭＳ Ｐゴシック" charset="-128"/>
              </a:defRPr>
            </a:lvl9pPr>
          </a:lstStyle>
          <a:p>
            <a:pPr marL="285750" indent="-285750">
              <a:lnSpc>
                <a:spcPct val="120000"/>
              </a:lnSpc>
              <a:buFont typeface="Arial" panose="020B0604020202020204" pitchFamily="34" charset="0"/>
              <a:buChar char="•"/>
            </a:pPr>
            <a:r>
              <a:rPr lang="es-ES" altLang="en-US" sz="1519" kern="0" dirty="0">
                <a:solidFill>
                  <a:schemeClr val="bg1"/>
                </a:solidFill>
                <a:latin typeface="Minion Pro" charset="0"/>
                <a:ea typeface="Minion Pro" charset="0"/>
                <a:cs typeface="Minion Pro" charset="0"/>
              </a:rPr>
              <a:t>Los pulmones son un par de órganos respiratorios en forma de cono dentro del pecho.</a:t>
            </a:r>
          </a:p>
          <a:p>
            <a:pPr marL="285750" indent="-285750">
              <a:lnSpc>
                <a:spcPct val="120000"/>
              </a:lnSpc>
              <a:buFont typeface="Arial" panose="020B0604020202020204" pitchFamily="34" charset="0"/>
              <a:buChar char="•"/>
            </a:pPr>
            <a:r>
              <a:rPr lang="es-ES" altLang="en-US" sz="1519" kern="0" dirty="0">
                <a:solidFill>
                  <a:schemeClr val="bg1"/>
                </a:solidFill>
                <a:latin typeface="Minion Pro" charset="0"/>
                <a:ea typeface="Minion Pro" charset="0"/>
                <a:cs typeface="Minion Pro" charset="0"/>
              </a:rPr>
              <a:t>Los pulmones llevan oxígeno al cuerpo al inhalar y envían </a:t>
            </a:r>
            <a:r>
              <a:rPr lang="es-ES" altLang="en-US" sz="1519" b="1" u="sng" kern="0" dirty="0">
                <a:solidFill>
                  <a:schemeClr val="bg1"/>
                </a:solidFill>
                <a:latin typeface="Minion Pro" charset="0"/>
                <a:ea typeface="Minion Pro" charset="0"/>
                <a:cs typeface="Minion Pro" charset="0"/>
              </a:rPr>
              <a:t>dióxido de </a:t>
            </a:r>
            <a:r>
              <a:rPr lang="es-ES" altLang="en-US" sz="1519" b="1" u="sng" kern="0" dirty="0" smtClean="0">
                <a:solidFill>
                  <a:schemeClr val="bg1"/>
                </a:solidFill>
                <a:latin typeface="Minion Pro" charset="0"/>
                <a:ea typeface="Minion Pro" charset="0"/>
                <a:cs typeface="Minion Pro" charset="0"/>
              </a:rPr>
              <a:t>carbón</a:t>
            </a:r>
            <a:r>
              <a:rPr lang="es-ES" altLang="en-US" sz="1519" kern="0" dirty="0">
                <a:solidFill>
                  <a:schemeClr val="bg1"/>
                </a:solidFill>
                <a:latin typeface="Minion Pro" charset="0"/>
                <a:ea typeface="Minion Pro" charset="0"/>
                <a:cs typeface="Minion Pro" charset="0"/>
              </a:rPr>
              <a:t> fuera del cuerpo al exhalar.</a:t>
            </a:r>
          </a:p>
          <a:p>
            <a:pPr marL="285750" indent="-285750">
              <a:lnSpc>
                <a:spcPct val="120000"/>
              </a:lnSpc>
              <a:buFont typeface="Arial" panose="020B0604020202020204" pitchFamily="34" charset="0"/>
              <a:buChar char="•"/>
            </a:pPr>
            <a:r>
              <a:rPr lang="es-ES" altLang="en-US" sz="1519" kern="0" dirty="0">
                <a:solidFill>
                  <a:schemeClr val="bg1"/>
                </a:solidFill>
                <a:latin typeface="Minion Pro" charset="0"/>
                <a:ea typeface="Minion Pro" charset="0"/>
                <a:cs typeface="Minion Pro" charset="0"/>
              </a:rPr>
              <a:t>Cada pulmón tiene secciones llamadas </a:t>
            </a:r>
            <a:r>
              <a:rPr lang="es-ES" altLang="en-US" sz="1519" b="1" u="sng" kern="0" dirty="0">
                <a:solidFill>
                  <a:schemeClr val="bg1"/>
                </a:solidFill>
                <a:latin typeface="Minion Pro" charset="0"/>
                <a:ea typeface="Minion Pro" charset="0"/>
                <a:cs typeface="Minion Pro" charset="0"/>
              </a:rPr>
              <a:t>lóbulos</a:t>
            </a:r>
            <a:r>
              <a:rPr lang="es-ES" altLang="en-US" sz="1519" kern="0" dirty="0">
                <a:solidFill>
                  <a:schemeClr val="bg1"/>
                </a:solidFill>
                <a:latin typeface="Minion Pro" charset="0"/>
                <a:ea typeface="Minion Pro" charset="0"/>
                <a:cs typeface="Minion Pro" charset="0"/>
              </a:rPr>
              <a:t>. El pulmón izquierdo tiene dos lóbulos. El pulmón derecho, que es un poco más grande, tiene tres.</a:t>
            </a:r>
          </a:p>
          <a:p>
            <a:pPr marL="285750" indent="-285750">
              <a:lnSpc>
                <a:spcPct val="120000"/>
              </a:lnSpc>
              <a:buFont typeface="Arial" panose="020B0604020202020204" pitchFamily="34" charset="0"/>
              <a:buChar char="•"/>
            </a:pPr>
            <a:r>
              <a:rPr lang="es-ES" altLang="en-US" sz="1519" kern="0" dirty="0">
                <a:solidFill>
                  <a:schemeClr val="bg1"/>
                </a:solidFill>
                <a:latin typeface="Minion Pro" charset="0"/>
                <a:ea typeface="Minion Pro" charset="0"/>
                <a:cs typeface="Minion Pro" charset="0"/>
              </a:rPr>
              <a:t>Una </a:t>
            </a:r>
            <a:r>
              <a:rPr lang="es-ES" altLang="en-US" sz="1519" b="1" u="sng" kern="0" dirty="0">
                <a:solidFill>
                  <a:schemeClr val="bg1"/>
                </a:solidFill>
                <a:latin typeface="Minion Pro" charset="0"/>
                <a:ea typeface="Minion Pro" charset="0"/>
                <a:cs typeface="Minion Pro" charset="0"/>
              </a:rPr>
              <a:t>membrana</a:t>
            </a:r>
            <a:r>
              <a:rPr lang="es-ES" altLang="en-US" sz="1519" kern="0" dirty="0">
                <a:solidFill>
                  <a:schemeClr val="bg1"/>
                </a:solidFill>
                <a:latin typeface="Minion Pro" charset="0"/>
                <a:ea typeface="Minion Pro" charset="0"/>
                <a:cs typeface="Minion Pro" charset="0"/>
              </a:rPr>
              <a:t> delgada llamada </a:t>
            </a:r>
            <a:r>
              <a:rPr lang="es-ES" altLang="en-US" sz="1519" b="1" u="sng" kern="0" dirty="0">
                <a:solidFill>
                  <a:schemeClr val="bg1"/>
                </a:solidFill>
                <a:latin typeface="Minion Pro" charset="0"/>
                <a:ea typeface="Minion Pro" charset="0"/>
                <a:cs typeface="Minion Pro" charset="0"/>
              </a:rPr>
              <a:t>pleura</a:t>
            </a:r>
            <a:r>
              <a:rPr lang="es-ES" altLang="en-US" sz="1519" kern="0" dirty="0">
                <a:solidFill>
                  <a:schemeClr val="bg1"/>
                </a:solidFill>
                <a:latin typeface="Minion Pro" charset="0"/>
                <a:ea typeface="Minion Pro" charset="0"/>
                <a:cs typeface="Minion Pro" charset="0"/>
              </a:rPr>
              <a:t> rodea los pulmones. Dos tubos llamados </a:t>
            </a:r>
            <a:r>
              <a:rPr lang="es-ES" altLang="en-US" sz="1519" b="1" u="sng" kern="0" dirty="0">
                <a:solidFill>
                  <a:schemeClr val="bg1"/>
                </a:solidFill>
                <a:latin typeface="Minion Pro" charset="0"/>
                <a:ea typeface="Minion Pro" charset="0"/>
                <a:cs typeface="Minion Pro" charset="0"/>
              </a:rPr>
              <a:t>bronquios</a:t>
            </a:r>
            <a:r>
              <a:rPr lang="es-ES" altLang="en-US" sz="1519" kern="0" dirty="0">
                <a:solidFill>
                  <a:schemeClr val="bg1"/>
                </a:solidFill>
                <a:latin typeface="Minion Pro" charset="0"/>
                <a:ea typeface="Minion Pro" charset="0"/>
                <a:cs typeface="Minion Pro" charset="0"/>
              </a:rPr>
              <a:t> conducen desde la </a:t>
            </a:r>
            <a:r>
              <a:rPr lang="es-ES" altLang="en-US" sz="1519" b="1" u="sng" kern="0" dirty="0" smtClean="0">
                <a:solidFill>
                  <a:schemeClr val="bg1"/>
                </a:solidFill>
                <a:latin typeface="Minion Pro" charset="0"/>
                <a:ea typeface="Minion Pro" charset="0"/>
                <a:cs typeface="Minion Pro" charset="0"/>
              </a:rPr>
              <a:t>tráquea</a:t>
            </a:r>
            <a:r>
              <a:rPr lang="es-ES" altLang="en-US" sz="1519" kern="0" dirty="0">
                <a:solidFill>
                  <a:schemeClr val="bg1"/>
                </a:solidFill>
                <a:latin typeface="Minion Pro" charset="0"/>
                <a:ea typeface="Minion Pro" charset="0"/>
                <a:cs typeface="Minion Pro" charset="0"/>
              </a:rPr>
              <a:t>  a los pulmones derecho e izquierdo. </a:t>
            </a:r>
          </a:p>
          <a:p>
            <a:pPr marL="285750" indent="-285750">
              <a:lnSpc>
                <a:spcPct val="120000"/>
              </a:lnSpc>
              <a:buFont typeface="Arial" panose="020B0604020202020204" pitchFamily="34" charset="0"/>
              <a:buChar char="•"/>
            </a:pPr>
            <a:r>
              <a:rPr lang="es-ES" altLang="en-US" sz="1519" kern="0" dirty="0">
                <a:solidFill>
                  <a:schemeClr val="bg1"/>
                </a:solidFill>
                <a:latin typeface="Minion Pro" charset="0"/>
                <a:ea typeface="Minion Pro" charset="0"/>
                <a:cs typeface="Minion Pro" charset="0"/>
              </a:rPr>
              <a:t>Los bronquios a veces están involucrados en el </a:t>
            </a:r>
            <a:r>
              <a:rPr lang="es-ES" altLang="en-US" sz="1519" b="1" u="sng" kern="0" dirty="0">
                <a:solidFill>
                  <a:schemeClr val="bg1"/>
                </a:solidFill>
                <a:latin typeface="Minion Pro" charset="0"/>
                <a:ea typeface="Minion Pro" charset="0"/>
                <a:cs typeface="Minion Pro" charset="0"/>
              </a:rPr>
              <a:t>cáncer de pulmón</a:t>
            </a:r>
            <a:r>
              <a:rPr lang="es-ES" altLang="en-US" sz="1519" kern="0" dirty="0">
                <a:solidFill>
                  <a:schemeClr val="bg1"/>
                </a:solidFill>
                <a:latin typeface="Minion Pro" charset="0"/>
                <a:ea typeface="Minion Pro" charset="0"/>
                <a:cs typeface="Minion Pro" charset="0"/>
              </a:rPr>
              <a:t>. Pequeños tubos llamados </a:t>
            </a:r>
            <a:r>
              <a:rPr lang="es-ES" altLang="en-US" sz="1519" b="1" u="sng" kern="0" dirty="0">
                <a:solidFill>
                  <a:schemeClr val="bg1"/>
                </a:solidFill>
                <a:latin typeface="Minion Pro" charset="0"/>
                <a:ea typeface="Minion Pro" charset="0"/>
                <a:cs typeface="Minion Pro" charset="0"/>
              </a:rPr>
              <a:t>bronquiolos</a:t>
            </a:r>
            <a:r>
              <a:rPr lang="es-ES" altLang="en-US" sz="1519" kern="0" dirty="0">
                <a:solidFill>
                  <a:schemeClr val="bg1"/>
                </a:solidFill>
                <a:latin typeface="Minion Pro" charset="0"/>
                <a:ea typeface="Minion Pro" charset="0"/>
                <a:cs typeface="Minion Pro" charset="0"/>
              </a:rPr>
              <a:t> y pequeños sacos de aire llamados </a:t>
            </a:r>
            <a:r>
              <a:rPr lang="es-ES" altLang="en-US" sz="1519" b="1" u="sng" kern="0" dirty="0">
                <a:solidFill>
                  <a:schemeClr val="bg1"/>
                </a:solidFill>
                <a:latin typeface="Minion Pro" charset="0"/>
                <a:ea typeface="Minion Pro" charset="0"/>
                <a:cs typeface="Minion Pro" charset="0"/>
              </a:rPr>
              <a:t>alvéolos</a:t>
            </a:r>
            <a:r>
              <a:rPr lang="es-ES" altLang="en-US" sz="1519" kern="0" dirty="0">
                <a:solidFill>
                  <a:schemeClr val="bg1"/>
                </a:solidFill>
                <a:latin typeface="Minion Pro" charset="0"/>
                <a:ea typeface="Minion Pro" charset="0"/>
                <a:cs typeface="Minion Pro" charset="0"/>
              </a:rPr>
              <a:t> forman el interior de los pulmones.</a:t>
            </a:r>
          </a:p>
        </p:txBody>
      </p:sp>
      <p:sp>
        <p:nvSpPr>
          <p:cNvPr id="3" name="Rectangle 5">
            <a:extLst>
              <a:ext uri="{FF2B5EF4-FFF2-40B4-BE49-F238E27FC236}">
                <a16:creationId xmlns:a16="http://schemas.microsoft.com/office/drawing/2014/main" id="{842083C5-B18A-4B47-B2F1-33E451A25F54}"/>
              </a:ext>
            </a:extLst>
          </p:cNvPr>
          <p:cNvSpPr txBox="1">
            <a:spLocks noChangeArrowheads="1"/>
          </p:cNvSpPr>
          <p:nvPr/>
        </p:nvSpPr>
        <p:spPr bwMode="auto">
          <a:xfrm>
            <a:off x="555625" y="99273"/>
            <a:ext cx="8491393" cy="715455"/>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38586" tIns="19293" rIns="38586" bIns="19293" numCol="1" anchor="ctr" anchorCtr="0" compatLnSpc="1">
            <a:prstTxWarp prst="textNoShape">
              <a:avLst/>
            </a:prstTxWarp>
          </a:bodyPr>
          <a:lstStyle>
            <a:lvl1pPr algn="l" rtl="0" eaLnBrk="0" fontAlgn="base" hangingPunct="0">
              <a:spcBef>
                <a:spcPct val="0"/>
              </a:spcBef>
              <a:spcAft>
                <a:spcPct val="0"/>
              </a:spcAft>
              <a:defRPr sz="7109" b="1">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7109" b="1">
                <a:solidFill>
                  <a:schemeClr val="bg1"/>
                </a:solidFill>
                <a:latin typeface="Times New Roman" charset="0"/>
                <a:ea typeface="ＭＳ Ｐゴシック" charset="0"/>
                <a:cs typeface="ＭＳ Ｐゴシック" charset="0"/>
              </a:defRPr>
            </a:lvl2pPr>
            <a:lvl3pPr algn="l" rtl="0" eaLnBrk="0" fontAlgn="base" hangingPunct="0">
              <a:spcBef>
                <a:spcPct val="0"/>
              </a:spcBef>
              <a:spcAft>
                <a:spcPct val="0"/>
              </a:spcAft>
              <a:defRPr sz="7109" b="1">
                <a:solidFill>
                  <a:schemeClr val="bg1"/>
                </a:solidFill>
                <a:latin typeface="Times New Roman" charset="0"/>
                <a:ea typeface="ＭＳ Ｐゴシック" charset="0"/>
                <a:cs typeface="ＭＳ Ｐゴシック" charset="0"/>
              </a:defRPr>
            </a:lvl3pPr>
            <a:lvl4pPr algn="l" rtl="0" eaLnBrk="0" fontAlgn="base" hangingPunct="0">
              <a:spcBef>
                <a:spcPct val="0"/>
              </a:spcBef>
              <a:spcAft>
                <a:spcPct val="0"/>
              </a:spcAft>
              <a:defRPr sz="7109" b="1">
                <a:solidFill>
                  <a:schemeClr val="bg1"/>
                </a:solidFill>
                <a:latin typeface="Times New Roman" charset="0"/>
                <a:ea typeface="ＭＳ Ｐゴシック" charset="0"/>
                <a:cs typeface="ＭＳ Ｐゴシック" charset="0"/>
              </a:defRPr>
            </a:lvl4pPr>
            <a:lvl5pPr algn="l" rtl="0" eaLnBrk="0" fontAlgn="base" hangingPunct="0">
              <a:spcBef>
                <a:spcPct val="0"/>
              </a:spcBef>
              <a:spcAft>
                <a:spcPct val="0"/>
              </a:spcAft>
              <a:defRPr sz="7109" b="1">
                <a:solidFill>
                  <a:schemeClr val="bg1"/>
                </a:solidFill>
                <a:latin typeface="Times New Roman" charset="0"/>
                <a:ea typeface="ＭＳ Ｐゴシック" charset="0"/>
                <a:cs typeface="ＭＳ Ｐゴシック" charset="0"/>
              </a:defRPr>
            </a:lvl5pPr>
            <a:lvl6pPr marL="812582" algn="l" rtl="0" fontAlgn="base">
              <a:spcBef>
                <a:spcPct val="0"/>
              </a:spcBef>
              <a:spcAft>
                <a:spcPct val="0"/>
              </a:spcAft>
              <a:defRPr sz="7109" b="1">
                <a:solidFill>
                  <a:schemeClr val="bg1"/>
                </a:solidFill>
                <a:latin typeface="Times New Roman" charset="0"/>
              </a:defRPr>
            </a:lvl6pPr>
            <a:lvl7pPr marL="1625163" algn="l" rtl="0" fontAlgn="base">
              <a:spcBef>
                <a:spcPct val="0"/>
              </a:spcBef>
              <a:spcAft>
                <a:spcPct val="0"/>
              </a:spcAft>
              <a:defRPr sz="7109" b="1">
                <a:solidFill>
                  <a:schemeClr val="bg1"/>
                </a:solidFill>
                <a:latin typeface="Times New Roman" charset="0"/>
              </a:defRPr>
            </a:lvl7pPr>
            <a:lvl8pPr marL="2437745" algn="l" rtl="0" fontAlgn="base">
              <a:spcBef>
                <a:spcPct val="0"/>
              </a:spcBef>
              <a:spcAft>
                <a:spcPct val="0"/>
              </a:spcAft>
              <a:defRPr sz="7109" b="1">
                <a:solidFill>
                  <a:schemeClr val="bg1"/>
                </a:solidFill>
                <a:latin typeface="Times New Roman" charset="0"/>
              </a:defRPr>
            </a:lvl8pPr>
            <a:lvl9pPr marL="3250326" algn="l" rtl="0" fontAlgn="base">
              <a:spcBef>
                <a:spcPct val="0"/>
              </a:spcBef>
              <a:spcAft>
                <a:spcPct val="0"/>
              </a:spcAft>
              <a:defRPr sz="7109" b="1">
                <a:solidFill>
                  <a:schemeClr val="bg1"/>
                </a:solidFill>
                <a:latin typeface="Times New Roman" charset="0"/>
              </a:defRPr>
            </a:lvl9pPr>
          </a:lstStyle>
          <a:p>
            <a:pPr eaLnBrk="1" hangingPunct="1">
              <a:defRPr/>
            </a:pPr>
            <a:r>
              <a:rPr lang="es-ES" sz="1519" kern="0" spc="450" dirty="0">
                <a:latin typeface="Helvetica" charset="0"/>
                <a:ea typeface="Helvetica" charset="0"/>
                <a:cs typeface="Helvetica" charset="0"/>
              </a:rPr>
              <a:t>El </a:t>
            </a:r>
            <a:r>
              <a:rPr lang="es-ES" sz="1519" kern="0" spc="450" dirty="0" smtClean="0">
                <a:latin typeface="Helvetica" charset="0"/>
                <a:ea typeface="Helvetica" charset="0"/>
                <a:cs typeface="Helvetica" charset="0"/>
              </a:rPr>
              <a:t>cáncer </a:t>
            </a:r>
            <a:r>
              <a:rPr lang="es-ES" sz="1519" kern="0" spc="450" dirty="0">
                <a:latin typeface="Helvetica" charset="0"/>
                <a:ea typeface="Helvetica" charset="0"/>
                <a:cs typeface="Helvetica" charset="0"/>
              </a:rPr>
              <a:t>de pulmón es una enfermedad en la cual se forman células  cancerosas en los tejidos del pulmón.</a:t>
            </a:r>
            <a:endParaRPr lang="en-US" sz="1519" kern="0" dirty="0">
              <a:latin typeface="Helvetica" charset="0"/>
              <a:ea typeface="Helvetica" charset="0"/>
              <a:cs typeface="Helvetica" charset="0"/>
            </a:endParaRPr>
          </a:p>
        </p:txBody>
      </p:sp>
    </p:spTree>
    <p:extLst>
      <p:ext uri="{BB962C8B-B14F-4D97-AF65-F5344CB8AC3E}">
        <p14:creationId xmlns:p14="http://schemas.microsoft.com/office/powerpoint/2010/main" val="38260479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46649" y="886691"/>
            <a:ext cx="3762883" cy="4158392"/>
          </a:xfrm>
          <a:prstGeom prst="rect">
            <a:avLst/>
          </a:prstGeom>
        </p:spPr>
      </p:pic>
      <p:pic>
        <p:nvPicPr>
          <p:cNvPr id="5" name="Picture 4"/>
          <p:cNvPicPr>
            <a:picLocks noChangeAspect="1"/>
          </p:cNvPicPr>
          <p:nvPr/>
        </p:nvPicPr>
        <p:blipFill>
          <a:blip r:embed="rId3"/>
          <a:stretch>
            <a:fillRect/>
          </a:stretch>
        </p:blipFill>
        <p:spPr>
          <a:xfrm>
            <a:off x="5029486" y="886691"/>
            <a:ext cx="3762883" cy="4158392"/>
          </a:xfrm>
          <a:prstGeom prst="rect">
            <a:avLst/>
          </a:prstGeom>
        </p:spPr>
      </p:pic>
    </p:spTree>
    <p:extLst>
      <p:ext uri="{BB962C8B-B14F-4D97-AF65-F5344CB8AC3E}">
        <p14:creationId xmlns:p14="http://schemas.microsoft.com/office/powerpoint/2010/main" val="28576230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7DAF062C-FF35-3C4A-A9DA-0ABA02D2294A}"/>
              </a:ext>
            </a:extLst>
          </p:cNvPr>
          <p:cNvSpPr txBox="1">
            <a:spLocks noChangeArrowheads="1"/>
          </p:cNvSpPr>
          <p:nvPr/>
        </p:nvSpPr>
        <p:spPr bwMode="auto">
          <a:xfrm>
            <a:off x="209261" y="1073943"/>
            <a:ext cx="8463684" cy="366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609436" indent="-609436" algn="l" rtl="0" eaLnBrk="0" fontAlgn="base" hangingPunct="0">
              <a:spcBef>
                <a:spcPct val="20000"/>
              </a:spcBef>
              <a:spcAft>
                <a:spcPct val="25000"/>
              </a:spcAft>
              <a:defRPr sz="5687">
                <a:solidFill>
                  <a:schemeClr val="tx1"/>
                </a:solidFill>
                <a:latin typeface="+mn-lt"/>
                <a:ea typeface="ＭＳ Ｐゴシック" charset="0"/>
                <a:cs typeface="ＭＳ Ｐゴシック" charset="0"/>
              </a:defRPr>
            </a:lvl1pPr>
            <a:lvl2pPr marL="711009" indent="-507863" algn="l" rtl="0" eaLnBrk="0" fontAlgn="base" hangingPunct="0">
              <a:spcBef>
                <a:spcPct val="20000"/>
              </a:spcBef>
              <a:spcAft>
                <a:spcPct val="0"/>
              </a:spcAft>
              <a:buClr>
                <a:srgbClr val="CC0000"/>
              </a:buClr>
              <a:buSzPct val="90000"/>
              <a:buFont typeface="Wingdings" charset="2"/>
              <a:buChar char="§"/>
              <a:defRPr sz="4266">
                <a:solidFill>
                  <a:schemeClr val="tx1"/>
                </a:solidFill>
                <a:latin typeface="+mn-lt"/>
                <a:ea typeface="ＭＳ Ｐゴシック" charset="-128"/>
                <a:cs typeface="ＭＳ Ｐゴシック"/>
              </a:defRPr>
            </a:lvl2pPr>
            <a:lvl3pPr marL="1320445" indent="-406291" algn="l" rtl="0" eaLnBrk="0" fontAlgn="base" hangingPunct="0">
              <a:spcBef>
                <a:spcPct val="40000"/>
              </a:spcBef>
              <a:spcAft>
                <a:spcPct val="0"/>
              </a:spcAft>
              <a:buChar char="•"/>
              <a:defRPr i="1">
                <a:solidFill>
                  <a:schemeClr val="tx1"/>
                </a:solidFill>
                <a:latin typeface="+mn-lt"/>
                <a:ea typeface="ＭＳ Ｐゴシック" charset="-128"/>
                <a:cs typeface="ＭＳ Ｐゴシック"/>
              </a:defRPr>
            </a:lvl3pPr>
            <a:lvl4pPr marL="2237422" indent="-406291" algn="l" rtl="0" eaLnBrk="0" fontAlgn="base" hangingPunct="0">
              <a:spcBef>
                <a:spcPct val="40000"/>
              </a:spcBef>
              <a:spcAft>
                <a:spcPct val="0"/>
              </a:spcAft>
              <a:buChar char="–"/>
              <a:defRPr>
                <a:solidFill>
                  <a:schemeClr val="tx1"/>
                </a:solidFill>
                <a:latin typeface="+mn-lt"/>
                <a:ea typeface="ＭＳ Ｐゴシック" charset="-128"/>
                <a:cs typeface="ＭＳ Ｐゴシック"/>
              </a:defRPr>
            </a:lvl4pPr>
            <a:lvl5pPr marL="2528032" indent="722295" algn="l" rtl="0" eaLnBrk="0" fontAlgn="base" hangingPunct="0">
              <a:spcBef>
                <a:spcPct val="20000"/>
              </a:spcBef>
              <a:spcAft>
                <a:spcPct val="0"/>
              </a:spcAft>
              <a:defRPr>
                <a:solidFill>
                  <a:schemeClr val="tx1"/>
                </a:solidFill>
                <a:latin typeface="+mn-lt"/>
                <a:ea typeface="ＭＳ Ｐゴシック" charset="-128"/>
                <a:cs typeface="ＭＳ Ｐゴシック"/>
              </a:defRPr>
            </a:lvl5pPr>
            <a:lvl6pPr marL="3340613" algn="l" rtl="0" fontAlgn="base">
              <a:spcBef>
                <a:spcPct val="20000"/>
              </a:spcBef>
              <a:spcAft>
                <a:spcPct val="0"/>
              </a:spcAft>
              <a:defRPr>
                <a:solidFill>
                  <a:schemeClr val="tx1"/>
                </a:solidFill>
                <a:latin typeface="+mn-lt"/>
                <a:ea typeface="ＭＳ Ｐゴシック" charset="-128"/>
              </a:defRPr>
            </a:lvl6pPr>
            <a:lvl7pPr marL="4153195" algn="l" rtl="0" fontAlgn="base">
              <a:spcBef>
                <a:spcPct val="20000"/>
              </a:spcBef>
              <a:spcAft>
                <a:spcPct val="0"/>
              </a:spcAft>
              <a:defRPr>
                <a:solidFill>
                  <a:schemeClr val="tx1"/>
                </a:solidFill>
                <a:latin typeface="+mn-lt"/>
                <a:ea typeface="ＭＳ Ｐゴシック" charset="-128"/>
              </a:defRPr>
            </a:lvl7pPr>
            <a:lvl8pPr marL="4965776" algn="l" rtl="0" fontAlgn="base">
              <a:spcBef>
                <a:spcPct val="20000"/>
              </a:spcBef>
              <a:spcAft>
                <a:spcPct val="0"/>
              </a:spcAft>
              <a:defRPr>
                <a:solidFill>
                  <a:schemeClr val="tx1"/>
                </a:solidFill>
                <a:latin typeface="+mn-lt"/>
                <a:ea typeface="ＭＳ Ｐゴシック" charset="-128"/>
              </a:defRPr>
            </a:lvl8pPr>
            <a:lvl9pPr marL="5778358" algn="l" rtl="0" fontAlgn="base">
              <a:spcBef>
                <a:spcPct val="20000"/>
              </a:spcBef>
              <a:spcAft>
                <a:spcPct val="0"/>
              </a:spcAft>
              <a:defRPr>
                <a:solidFill>
                  <a:schemeClr val="tx1"/>
                </a:solidFill>
                <a:latin typeface="+mn-lt"/>
                <a:ea typeface="ＭＳ Ｐゴシック" charset="-128"/>
              </a:defRPr>
            </a:lvl9pPr>
          </a:lstStyle>
          <a:p>
            <a:pPr marL="0" indent="0">
              <a:lnSpc>
                <a:spcPct val="120000"/>
              </a:lnSpc>
            </a:pPr>
            <a:r>
              <a:rPr lang="en-US" altLang="en-US" sz="1519" b="1" kern="0" dirty="0">
                <a:solidFill>
                  <a:schemeClr val="bg1"/>
                </a:solidFill>
                <a:latin typeface="Minion Pro" charset="0"/>
                <a:ea typeface="Minion Pro" charset="0"/>
                <a:cs typeface="Minion Pro" charset="0"/>
              </a:rPr>
              <a:t>Lung cancer is the leading cause of cancer death in the United States.</a:t>
            </a:r>
          </a:p>
          <a:p>
            <a:pPr marL="285750" indent="-285750">
              <a:lnSpc>
                <a:spcPct val="120000"/>
              </a:lnSpc>
              <a:buFont typeface="Arial" panose="020B0604020202020204" pitchFamily="34" charset="0"/>
              <a:buChar char="•"/>
            </a:pPr>
            <a:endParaRPr lang="en-US" altLang="en-US" sz="1519" kern="0" dirty="0" smtClean="0">
              <a:solidFill>
                <a:schemeClr val="bg1"/>
              </a:solidFill>
              <a:latin typeface="Minion Pro" charset="0"/>
              <a:ea typeface="Minion Pro" charset="0"/>
              <a:cs typeface="Minion Pro" charset="0"/>
            </a:endParaRPr>
          </a:p>
          <a:p>
            <a:pPr marL="285750" indent="-285750">
              <a:lnSpc>
                <a:spcPct val="120000"/>
              </a:lnSpc>
              <a:buFont typeface="Arial" panose="020B0604020202020204" pitchFamily="34" charset="0"/>
              <a:buChar char="•"/>
            </a:pPr>
            <a:r>
              <a:rPr lang="en-US" altLang="en-US" sz="1519" kern="0" dirty="0" smtClean="0">
                <a:solidFill>
                  <a:schemeClr val="bg1"/>
                </a:solidFill>
                <a:latin typeface="Minion Pro" charset="0"/>
                <a:ea typeface="Minion Pro" charset="0"/>
                <a:cs typeface="Minion Pro" charset="0"/>
              </a:rPr>
              <a:t>Lung </a:t>
            </a:r>
            <a:r>
              <a:rPr lang="en-US" altLang="en-US" sz="1519" kern="0" dirty="0">
                <a:solidFill>
                  <a:schemeClr val="bg1"/>
                </a:solidFill>
                <a:latin typeface="Minion Pro" charset="0"/>
                <a:ea typeface="Minion Pro" charset="0"/>
                <a:cs typeface="Minion Pro" charset="0"/>
              </a:rPr>
              <a:t>cancer is the third most common type of non-skin cancer in the United States. </a:t>
            </a:r>
          </a:p>
          <a:p>
            <a:pPr marL="285750" indent="-285750">
              <a:lnSpc>
                <a:spcPct val="120000"/>
              </a:lnSpc>
              <a:buFont typeface="Arial" panose="020B0604020202020204" pitchFamily="34" charset="0"/>
              <a:buChar char="•"/>
            </a:pPr>
            <a:r>
              <a:rPr lang="en-US" altLang="en-US" sz="1519" kern="0" dirty="0">
                <a:solidFill>
                  <a:schemeClr val="bg1"/>
                </a:solidFill>
                <a:latin typeface="Minion Pro" charset="0"/>
                <a:ea typeface="Minion Pro" charset="0"/>
                <a:cs typeface="Minion Pro" charset="0"/>
              </a:rPr>
              <a:t>Lung cancer is the leading cause of cancer death in men and in women.</a:t>
            </a:r>
          </a:p>
        </p:txBody>
      </p:sp>
      <p:sp>
        <p:nvSpPr>
          <p:cNvPr id="3" name="Rectangle 5">
            <a:extLst>
              <a:ext uri="{FF2B5EF4-FFF2-40B4-BE49-F238E27FC236}">
                <a16:creationId xmlns:a16="http://schemas.microsoft.com/office/drawing/2014/main" id="{842083C5-B18A-4B47-B2F1-33E451A25F54}"/>
              </a:ext>
            </a:extLst>
          </p:cNvPr>
          <p:cNvSpPr txBox="1">
            <a:spLocks noChangeArrowheads="1"/>
          </p:cNvSpPr>
          <p:nvPr/>
        </p:nvSpPr>
        <p:spPr bwMode="auto">
          <a:xfrm>
            <a:off x="555625" y="99273"/>
            <a:ext cx="8491393" cy="715455"/>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38586" tIns="19293" rIns="38586" bIns="19293" numCol="1" anchor="ctr" anchorCtr="0" compatLnSpc="1">
            <a:prstTxWarp prst="textNoShape">
              <a:avLst/>
            </a:prstTxWarp>
          </a:bodyPr>
          <a:lstStyle>
            <a:lvl1pPr algn="l" rtl="0" eaLnBrk="0" fontAlgn="base" hangingPunct="0">
              <a:spcBef>
                <a:spcPct val="0"/>
              </a:spcBef>
              <a:spcAft>
                <a:spcPct val="0"/>
              </a:spcAft>
              <a:defRPr sz="7109" b="1">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7109" b="1">
                <a:solidFill>
                  <a:schemeClr val="bg1"/>
                </a:solidFill>
                <a:latin typeface="Times New Roman" charset="0"/>
                <a:ea typeface="ＭＳ Ｐゴシック" charset="0"/>
                <a:cs typeface="ＭＳ Ｐゴシック" charset="0"/>
              </a:defRPr>
            </a:lvl2pPr>
            <a:lvl3pPr algn="l" rtl="0" eaLnBrk="0" fontAlgn="base" hangingPunct="0">
              <a:spcBef>
                <a:spcPct val="0"/>
              </a:spcBef>
              <a:spcAft>
                <a:spcPct val="0"/>
              </a:spcAft>
              <a:defRPr sz="7109" b="1">
                <a:solidFill>
                  <a:schemeClr val="bg1"/>
                </a:solidFill>
                <a:latin typeface="Times New Roman" charset="0"/>
                <a:ea typeface="ＭＳ Ｐゴシック" charset="0"/>
                <a:cs typeface="ＭＳ Ｐゴシック" charset="0"/>
              </a:defRPr>
            </a:lvl3pPr>
            <a:lvl4pPr algn="l" rtl="0" eaLnBrk="0" fontAlgn="base" hangingPunct="0">
              <a:spcBef>
                <a:spcPct val="0"/>
              </a:spcBef>
              <a:spcAft>
                <a:spcPct val="0"/>
              </a:spcAft>
              <a:defRPr sz="7109" b="1">
                <a:solidFill>
                  <a:schemeClr val="bg1"/>
                </a:solidFill>
                <a:latin typeface="Times New Roman" charset="0"/>
                <a:ea typeface="ＭＳ Ｐゴシック" charset="0"/>
                <a:cs typeface="ＭＳ Ｐゴシック" charset="0"/>
              </a:defRPr>
            </a:lvl4pPr>
            <a:lvl5pPr algn="l" rtl="0" eaLnBrk="0" fontAlgn="base" hangingPunct="0">
              <a:spcBef>
                <a:spcPct val="0"/>
              </a:spcBef>
              <a:spcAft>
                <a:spcPct val="0"/>
              </a:spcAft>
              <a:defRPr sz="7109" b="1">
                <a:solidFill>
                  <a:schemeClr val="bg1"/>
                </a:solidFill>
                <a:latin typeface="Times New Roman" charset="0"/>
                <a:ea typeface="ＭＳ Ｐゴシック" charset="0"/>
                <a:cs typeface="ＭＳ Ｐゴシック" charset="0"/>
              </a:defRPr>
            </a:lvl5pPr>
            <a:lvl6pPr marL="812582" algn="l" rtl="0" fontAlgn="base">
              <a:spcBef>
                <a:spcPct val="0"/>
              </a:spcBef>
              <a:spcAft>
                <a:spcPct val="0"/>
              </a:spcAft>
              <a:defRPr sz="7109" b="1">
                <a:solidFill>
                  <a:schemeClr val="bg1"/>
                </a:solidFill>
                <a:latin typeface="Times New Roman" charset="0"/>
              </a:defRPr>
            </a:lvl6pPr>
            <a:lvl7pPr marL="1625163" algn="l" rtl="0" fontAlgn="base">
              <a:spcBef>
                <a:spcPct val="0"/>
              </a:spcBef>
              <a:spcAft>
                <a:spcPct val="0"/>
              </a:spcAft>
              <a:defRPr sz="7109" b="1">
                <a:solidFill>
                  <a:schemeClr val="bg1"/>
                </a:solidFill>
                <a:latin typeface="Times New Roman" charset="0"/>
              </a:defRPr>
            </a:lvl7pPr>
            <a:lvl8pPr marL="2437745" algn="l" rtl="0" fontAlgn="base">
              <a:spcBef>
                <a:spcPct val="0"/>
              </a:spcBef>
              <a:spcAft>
                <a:spcPct val="0"/>
              </a:spcAft>
              <a:defRPr sz="7109" b="1">
                <a:solidFill>
                  <a:schemeClr val="bg1"/>
                </a:solidFill>
                <a:latin typeface="Times New Roman" charset="0"/>
              </a:defRPr>
            </a:lvl8pPr>
            <a:lvl9pPr marL="3250326" algn="l" rtl="0" fontAlgn="base">
              <a:spcBef>
                <a:spcPct val="0"/>
              </a:spcBef>
              <a:spcAft>
                <a:spcPct val="0"/>
              </a:spcAft>
              <a:defRPr sz="7109" b="1">
                <a:solidFill>
                  <a:schemeClr val="bg1"/>
                </a:solidFill>
                <a:latin typeface="Times New Roman" charset="0"/>
              </a:defRPr>
            </a:lvl9pPr>
          </a:lstStyle>
          <a:p>
            <a:pPr eaLnBrk="1" hangingPunct="1">
              <a:defRPr/>
            </a:pPr>
            <a:r>
              <a:rPr lang="es-ES" sz="1519" kern="0" spc="450" dirty="0" err="1">
                <a:latin typeface="Helvetica" charset="0"/>
                <a:ea typeface="Helvetica" charset="0"/>
                <a:cs typeface="Helvetica" charset="0"/>
              </a:rPr>
              <a:t>Lung</a:t>
            </a:r>
            <a:r>
              <a:rPr lang="es-ES" sz="1519" kern="0" spc="450" dirty="0">
                <a:latin typeface="Helvetica" charset="0"/>
                <a:ea typeface="Helvetica" charset="0"/>
                <a:cs typeface="Helvetica" charset="0"/>
              </a:rPr>
              <a:t> </a:t>
            </a:r>
            <a:r>
              <a:rPr lang="es-ES" sz="1519" kern="0" spc="450" dirty="0" err="1">
                <a:latin typeface="Helvetica" charset="0"/>
                <a:ea typeface="Helvetica" charset="0"/>
                <a:cs typeface="Helvetica" charset="0"/>
              </a:rPr>
              <a:t>Cancer</a:t>
            </a:r>
            <a:r>
              <a:rPr lang="es-ES" sz="1519" kern="0" spc="450" dirty="0">
                <a:latin typeface="Helvetica" charset="0"/>
                <a:ea typeface="Helvetica" charset="0"/>
                <a:cs typeface="Helvetica" charset="0"/>
              </a:rPr>
              <a:t> </a:t>
            </a:r>
            <a:r>
              <a:rPr lang="es-ES" sz="1519" kern="0" spc="450" dirty="0" err="1">
                <a:latin typeface="Helvetica" charset="0"/>
                <a:ea typeface="Helvetica" charset="0"/>
                <a:cs typeface="Helvetica" charset="0"/>
              </a:rPr>
              <a:t>Information</a:t>
            </a:r>
            <a:r>
              <a:rPr lang="es-ES" sz="1519" kern="0" spc="450" dirty="0">
                <a:latin typeface="Helvetica" charset="0"/>
                <a:ea typeface="Helvetica" charset="0"/>
                <a:cs typeface="Helvetica" charset="0"/>
              </a:rPr>
              <a:t> </a:t>
            </a:r>
            <a:endParaRPr lang="en-US" sz="1519" kern="0" dirty="0">
              <a:latin typeface="Helvetica" charset="0"/>
              <a:ea typeface="Helvetica" charset="0"/>
              <a:cs typeface="Helvetica" charset="0"/>
            </a:endParaRPr>
          </a:p>
        </p:txBody>
      </p:sp>
    </p:spTree>
    <p:extLst>
      <p:ext uri="{BB962C8B-B14F-4D97-AF65-F5344CB8AC3E}">
        <p14:creationId xmlns:p14="http://schemas.microsoft.com/office/powerpoint/2010/main" val="3459752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7DAF062C-FF35-3C4A-A9DA-0ABA02D2294A}"/>
              </a:ext>
            </a:extLst>
          </p:cNvPr>
          <p:cNvSpPr txBox="1">
            <a:spLocks noChangeArrowheads="1"/>
          </p:cNvSpPr>
          <p:nvPr/>
        </p:nvSpPr>
        <p:spPr bwMode="auto">
          <a:xfrm>
            <a:off x="209261" y="1073943"/>
            <a:ext cx="8463684" cy="3414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609436" indent="-609436" algn="l" rtl="0" eaLnBrk="0" fontAlgn="base" hangingPunct="0">
              <a:spcBef>
                <a:spcPct val="20000"/>
              </a:spcBef>
              <a:spcAft>
                <a:spcPct val="25000"/>
              </a:spcAft>
              <a:defRPr sz="5687">
                <a:solidFill>
                  <a:schemeClr val="tx1"/>
                </a:solidFill>
                <a:latin typeface="+mn-lt"/>
                <a:ea typeface="ＭＳ Ｐゴシック" charset="0"/>
                <a:cs typeface="ＭＳ Ｐゴシック" charset="0"/>
              </a:defRPr>
            </a:lvl1pPr>
            <a:lvl2pPr marL="711009" indent="-507863" algn="l" rtl="0" eaLnBrk="0" fontAlgn="base" hangingPunct="0">
              <a:spcBef>
                <a:spcPct val="20000"/>
              </a:spcBef>
              <a:spcAft>
                <a:spcPct val="0"/>
              </a:spcAft>
              <a:buClr>
                <a:srgbClr val="CC0000"/>
              </a:buClr>
              <a:buSzPct val="90000"/>
              <a:buFont typeface="Wingdings" charset="2"/>
              <a:buChar char="§"/>
              <a:defRPr sz="4266">
                <a:solidFill>
                  <a:schemeClr val="tx1"/>
                </a:solidFill>
                <a:latin typeface="+mn-lt"/>
                <a:ea typeface="ＭＳ Ｐゴシック" charset="-128"/>
                <a:cs typeface="ＭＳ Ｐゴシック"/>
              </a:defRPr>
            </a:lvl2pPr>
            <a:lvl3pPr marL="1320445" indent="-406291" algn="l" rtl="0" eaLnBrk="0" fontAlgn="base" hangingPunct="0">
              <a:spcBef>
                <a:spcPct val="40000"/>
              </a:spcBef>
              <a:spcAft>
                <a:spcPct val="0"/>
              </a:spcAft>
              <a:buChar char="•"/>
              <a:defRPr i="1">
                <a:solidFill>
                  <a:schemeClr val="tx1"/>
                </a:solidFill>
                <a:latin typeface="+mn-lt"/>
                <a:ea typeface="ＭＳ Ｐゴシック" charset="-128"/>
                <a:cs typeface="ＭＳ Ｐゴシック"/>
              </a:defRPr>
            </a:lvl3pPr>
            <a:lvl4pPr marL="2237422" indent="-406291" algn="l" rtl="0" eaLnBrk="0" fontAlgn="base" hangingPunct="0">
              <a:spcBef>
                <a:spcPct val="40000"/>
              </a:spcBef>
              <a:spcAft>
                <a:spcPct val="0"/>
              </a:spcAft>
              <a:buChar char="–"/>
              <a:defRPr>
                <a:solidFill>
                  <a:schemeClr val="tx1"/>
                </a:solidFill>
                <a:latin typeface="+mn-lt"/>
                <a:ea typeface="ＭＳ Ｐゴシック" charset="-128"/>
                <a:cs typeface="ＭＳ Ｐゴシック"/>
              </a:defRPr>
            </a:lvl4pPr>
            <a:lvl5pPr marL="2528032" indent="722295" algn="l" rtl="0" eaLnBrk="0" fontAlgn="base" hangingPunct="0">
              <a:spcBef>
                <a:spcPct val="20000"/>
              </a:spcBef>
              <a:spcAft>
                <a:spcPct val="0"/>
              </a:spcAft>
              <a:defRPr>
                <a:solidFill>
                  <a:schemeClr val="tx1"/>
                </a:solidFill>
                <a:latin typeface="+mn-lt"/>
                <a:ea typeface="ＭＳ Ｐゴシック" charset="-128"/>
                <a:cs typeface="ＭＳ Ｐゴシック"/>
              </a:defRPr>
            </a:lvl5pPr>
            <a:lvl6pPr marL="3340613" algn="l" rtl="0" fontAlgn="base">
              <a:spcBef>
                <a:spcPct val="20000"/>
              </a:spcBef>
              <a:spcAft>
                <a:spcPct val="0"/>
              </a:spcAft>
              <a:defRPr>
                <a:solidFill>
                  <a:schemeClr val="tx1"/>
                </a:solidFill>
                <a:latin typeface="+mn-lt"/>
                <a:ea typeface="ＭＳ Ｐゴシック" charset="-128"/>
              </a:defRPr>
            </a:lvl6pPr>
            <a:lvl7pPr marL="4153195" algn="l" rtl="0" fontAlgn="base">
              <a:spcBef>
                <a:spcPct val="20000"/>
              </a:spcBef>
              <a:spcAft>
                <a:spcPct val="0"/>
              </a:spcAft>
              <a:defRPr>
                <a:solidFill>
                  <a:schemeClr val="tx1"/>
                </a:solidFill>
                <a:latin typeface="+mn-lt"/>
                <a:ea typeface="ＭＳ Ｐゴシック" charset="-128"/>
              </a:defRPr>
            </a:lvl7pPr>
            <a:lvl8pPr marL="4965776" algn="l" rtl="0" fontAlgn="base">
              <a:spcBef>
                <a:spcPct val="20000"/>
              </a:spcBef>
              <a:spcAft>
                <a:spcPct val="0"/>
              </a:spcAft>
              <a:defRPr>
                <a:solidFill>
                  <a:schemeClr val="tx1"/>
                </a:solidFill>
                <a:latin typeface="+mn-lt"/>
                <a:ea typeface="ＭＳ Ｐゴシック" charset="-128"/>
              </a:defRPr>
            </a:lvl8pPr>
            <a:lvl9pPr marL="5778358" algn="l" rtl="0" fontAlgn="base">
              <a:spcBef>
                <a:spcPct val="20000"/>
              </a:spcBef>
              <a:spcAft>
                <a:spcPct val="0"/>
              </a:spcAft>
              <a:defRPr>
                <a:solidFill>
                  <a:schemeClr val="tx1"/>
                </a:solidFill>
                <a:latin typeface="+mn-lt"/>
                <a:ea typeface="ＭＳ Ｐゴシック" charset="-128"/>
              </a:defRPr>
            </a:lvl9pPr>
          </a:lstStyle>
          <a:p>
            <a:pPr marL="0" indent="0">
              <a:lnSpc>
                <a:spcPct val="120000"/>
              </a:lnSpc>
            </a:pPr>
            <a:r>
              <a:rPr lang="es-ES" altLang="en-US" sz="1519" b="1" kern="0" dirty="0">
                <a:solidFill>
                  <a:schemeClr val="bg1"/>
                </a:solidFill>
                <a:latin typeface="Minion Pro" charset="0"/>
                <a:ea typeface="Minion Pro" charset="0"/>
                <a:cs typeface="Minion Pro" charset="0"/>
              </a:rPr>
              <a:t>El cáncer de pulmón es la principal causa de muerte por cáncer en los Estados Unidos.</a:t>
            </a:r>
          </a:p>
          <a:p>
            <a:pPr marL="285750" indent="-285750">
              <a:lnSpc>
                <a:spcPct val="120000"/>
              </a:lnSpc>
              <a:buFont typeface="Arial" panose="020B0604020202020204" pitchFamily="34" charset="0"/>
              <a:buChar char="•"/>
            </a:pPr>
            <a:endParaRPr lang="es-ES" altLang="en-US" sz="1519" kern="0" dirty="0" smtClean="0">
              <a:solidFill>
                <a:schemeClr val="bg1"/>
              </a:solidFill>
              <a:latin typeface="Minion Pro" charset="0"/>
              <a:ea typeface="Minion Pro" charset="0"/>
              <a:cs typeface="Minion Pro" charset="0"/>
            </a:endParaRPr>
          </a:p>
          <a:p>
            <a:pPr marL="285750" indent="-285750">
              <a:lnSpc>
                <a:spcPct val="120000"/>
              </a:lnSpc>
              <a:buFont typeface="Arial" panose="020B0604020202020204" pitchFamily="34" charset="0"/>
              <a:buChar char="•"/>
            </a:pPr>
            <a:r>
              <a:rPr lang="es-ES" altLang="en-US" sz="1519" kern="0" dirty="0" smtClean="0">
                <a:solidFill>
                  <a:schemeClr val="bg1"/>
                </a:solidFill>
                <a:latin typeface="Minion Pro" charset="0"/>
                <a:ea typeface="Minion Pro" charset="0"/>
                <a:cs typeface="Minion Pro" charset="0"/>
              </a:rPr>
              <a:t>El </a:t>
            </a:r>
            <a:r>
              <a:rPr lang="es-ES" altLang="en-US" sz="1519" kern="0" dirty="0">
                <a:solidFill>
                  <a:schemeClr val="bg1"/>
                </a:solidFill>
                <a:latin typeface="Minion Pro" charset="0"/>
                <a:ea typeface="Minion Pro" charset="0"/>
                <a:cs typeface="Minion Pro" charset="0"/>
              </a:rPr>
              <a:t>cáncer de pulmón es el tercer tipo más común de cáncer no cutáneo en los Estados Unidos</a:t>
            </a:r>
          </a:p>
          <a:p>
            <a:pPr marL="285750" indent="-285750">
              <a:lnSpc>
                <a:spcPct val="120000"/>
              </a:lnSpc>
              <a:buFont typeface="Arial" panose="020B0604020202020204" pitchFamily="34" charset="0"/>
              <a:buChar char="•"/>
            </a:pPr>
            <a:r>
              <a:rPr lang="es-ES" altLang="en-US" sz="1519" kern="0" dirty="0">
                <a:solidFill>
                  <a:schemeClr val="bg1"/>
                </a:solidFill>
                <a:latin typeface="Minion Pro" charset="0"/>
                <a:ea typeface="Minion Pro" charset="0"/>
                <a:cs typeface="Minion Pro" charset="0"/>
              </a:rPr>
              <a:t>El cáncer de pulmón es la principal causa de muerte por cáncer en hombres y mujeres.</a:t>
            </a:r>
          </a:p>
        </p:txBody>
      </p:sp>
      <p:sp>
        <p:nvSpPr>
          <p:cNvPr id="3" name="Rectangle 5">
            <a:extLst>
              <a:ext uri="{FF2B5EF4-FFF2-40B4-BE49-F238E27FC236}">
                <a16:creationId xmlns:a16="http://schemas.microsoft.com/office/drawing/2014/main" id="{842083C5-B18A-4B47-B2F1-33E451A25F54}"/>
              </a:ext>
            </a:extLst>
          </p:cNvPr>
          <p:cNvSpPr txBox="1">
            <a:spLocks noChangeArrowheads="1"/>
          </p:cNvSpPr>
          <p:nvPr/>
        </p:nvSpPr>
        <p:spPr bwMode="auto">
          <a:xfrm>
            <a:off x="555625" y="99273"/>
            <a:ext cx="8588375" cy="715455"/>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38586" tIns="19293" rIns="38586" bIns="19293" numCol="1" anchor="ctr" anchorCtr="0" compatLnSpc="1">
            <a:prstTxWarp prst="textNoShape">
              <a:avLst/>
            </a:prstTxWarp>
          </a:bodyPr>
          <a:lstStyle>
            <a:lvl1pPr algn="l" rtl="0" eaLnBrk="0" fontAlgn="base" hangingPunct="0">
              <a:spcBef>
                <a:spcPct val="0"/>
              </a:spcBef>
              <a:spcAft>
                <a:spcPct val="0"/>
              </a:spcAft>
              <a:defRPr sz="7109" b="1">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7109" b="1">
                <a:solidFill>
                  <a:schemeClr val="bg1"/>
                </a:solidFill>
                <a:latin typeface="Times New Roman" charset="0"/>
                <a:ea typeface="ＭＳ Ｐゴシック" charset="0"/>
                <a:cs typeface="ＭＳ Ｐゴシック" charset="0"/>
              </a:defRPr>
            </a:lvl2pPr>
            <a:lvl3pPr algn="l" rtl="0" eaLnBrk="0" fontAlgn="base" hangingPunct="0">
              <a:spcBef>
                <a:spcPct val="0"/>
              </a:spcBef>
              <a:spcAft>
                <a:spcPct val="0"/>
              </a:spcAft>
              <a:defRPr sz="7109" b="1">
                <a:solidFill>
                  <a:schemeClr val="bg1"/>
                </a:solidFill>
                <a:latin typeface="Times New Roman" charset="0"/>
                <a:ea typeface="ＭＳ Ｐゴシック" charset="0"/>
                <a:cs typeface="ＭＳ Ｐゴシック" charset="0"/>
              </a:defRPr>
            </a:lvl3pPr>
            <a:lvl4pPr algn="l" rtl="0" eaLnBrk="0" fontAlgn="base" hangingPunct="0">
              <a:spcBef>
                <a:spcPct val="0"/>
              </a:spcBef>
              <a:spcAft>
                <a:spcPct val="0"/>
              </a:spcAft>
              <a:defRPr sz="7109" b="1">
                <a:solidFill>
                  <a:schemeClr val="bg1"/>
                </a:solidFill>
                <a:latin typeface="Times New Roman" charset="0"/>
                <a:ea typeface="ＭＳ Ｐゴシック" charset="0"/>
                <a:cs typeface="ＭＳ Ｐゴシック" charset="0"/>
              </a:defRPr>
            </a:lvl4pPr>
            <a:lvl5pPr algn="l" rtl="0" eaLnBrk="0" fontAlgn="base" hangingPunct="0">
              <a:spcBef>
                <a:spcPct val="0"/>
              </a:spcBef>
              <a:spcAft>
                <a:spcPct val="0"/>
              </a:spcAft>
              <a:defRPr sz="7109" b="1">
                <a:solidFill>
                  <a:schemeClr val="bg1"/>
                </a:solidFill>
                <a:latin typeface="Times New Roman" charset="0"/>
                <a:ea typeface="ＭＳ Ｐゴシック" charset="0"/>
                <a:cs typeface="ＭＳ Ｐゴシック" charset="0"/>
              </a:defRPr>
            </a:lvl5pPr>
            <a:lvl6pPr marL="812582" algn="l" rtl="0" fontAlgn="base">
              <a:spcBef>
                <a:spcPct val="0"/>
              </a:spcBef>
              <a:spcAft>
                <a:spcPct val="0"/>
              </a:spcAft>
              <a:defRPr sz="7109" b="1">
                <a:solidFill>
                  <a:schemeClr val="bg1"/>
                </a:solidFill>
                <a:latin typeface="Times New Roman" charset="0"/>
              </a:defRPr>
            </a:lvl6pPr>
            <a:lvl7pPr marL="1625163" algn="l" rtl="0" fontAlgn="base">
              <a:spcBef>
                <a:spcPct val="0"/>
              </a:spcBef>
              <a:spcAft>
                <a:spcPct val="0"/>
              </a:spcAft>
              <a:defRPr sz="7109" b="1">
                <a:solidFill>
                  <a:schemeClr val="bg1"/>
                </a:solidFill>
                <a:latin typeface="Times New Roman" charset="0"/>
              </a:defRPr>
            </a:lvl7pPr>
            <a:lvl8pPr marL="2437745" algn="l" rtl="0" fontAlgn="base">
              <a:spcBef>
                <a:spcPct val="0"/>
              </a:spcBef>
              <a:spcAft>
                <a:spcPct val="0"/>
              </a:spcAft>
              <a:defRPr sz="7109" b="1">
                <a:solidFill>
                  <a:schemeClr val="bg1"/>
                </a:solidFill>
                <a:latin typeface="Times New Roman" charset="0"/>
              </a:defRPr>
            </a:lvl8pPr>
            <a:lvl9pPr marL="3250326" algn="l" rtl="0" fontAlgn="base">
              <a:spcBef>
                <a:spcPct val="0"/>
              </a:spcBef>
              <a:spcAft>
                <a:spcPct val="0"/>
              </a:spcAft>
              <a:defRPr sz="7109" b="1">
                <a:solidFill>
                  <a:schemeClr val="bg1"/>
                </a:solidFill>
                <a:latin typeface="Times New Roman" charset="0"/>
              </a:defRPr>
            </a:lvl9pPr>
          </a:lstStyle>
          <a:p>
            <a:pPr eaLnBrk="1" hangingPunct="1">
              <a:defRPr/>
            </a:pPr>
            <a:r>
              <a:rPr lang="es-ES" sz="1519" kern="0" spc="450" dirty="0">
                <a:latin typeface="Helvetica" charset="0"/>
                <a:ea typeface="Helvetica" charset="0"/>
                <a:cs typeface="Helvetica" charset="0"/>
              </a:rPr>
              <a:t>Información sobre el cáncer de pulmón</a:t>
            </a:r>
            <a:endParaRPr lang="en-US" sz="1519" kern="0" dirty="0">
              <a:latin typeface="Helvetica" charset="0"/>
              <a:ea typeface="Helvetica" charset="0"/>
              <a:cs typeface="Helvetica" charset="0"/>
            </a:endParaRPr>
          </a:p>
        </p:txBody>
      </p:sp>
    </p:spTree>
    <p:extLst>
      <p:ext uri="{BB962C8B-B14F-4D97-AF65-F5344CB8AC3E}">
        <p14:creationId xmlns:p14="http://schemas.microsoft.com/office/powerpoint/2010/main" val="20031694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7DAF062C-FF35-3C4A-A9DA-0ABA02D2294A}"/>
              </a:ext>
            </a:extLst>
          </p:cNvPr>
          <p:cNvSpPr txBox="1">
            <a:spLocks noChangeArrowheads="1"/>
          </p:cNvSpPr>
          <p:nvPr/>
        </p:nvSpPr>
        <p:spPr bwMode="auto">
          <a:xfrm>
            <a:off x="209261" y="1073943"/>
            <a:ext cx="8463684" cy="366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609436" indent="-609436" algn="l" rtl="0" eaLnBrk="0" fontAlgn="base" hangingPunct="0">
              <a:spcBef>
                <a:spcPct val="20000"/>
              </a:spcBef>
              <a:spcAft>
                <a:spcPct val="25000"/>
              </a:spcAft>
              <a:defRPr sz="5687">
                <a:solidFill>
                  <a:schemeClr val="tx1"/>
                </a:solidFill>
                <a:latin typeface="+mn-lt"/>
                <a:ea typeface="ＭＳ Ｐゴシック" charset="0"/>
                <a:cs typeface="ＭＳ Ｐゴシック" charset="0"/>
              </a:defRPr>
            </a:lvl1pPr>
            <a:lvl2pPr marL="711009" indent="-507863" algn="l" rtl="0" eaLnBrk="0" fontAlgn="base" hangingPunct="0">
              <a:spcBef>
                <a:spcPct val="20000"/>
              </a:spcBef>
              <a:spcAft>
                <a:spcPct val="0"/>
              </a:spcAft>
              <a:buClr>
                <a:srgbClr val="CC0000"/>
              </a:buClr>
              <a:buSzPct val="90000"/>
              <a:buFont typeface="Wingdings" charset="2"/>
              <a:buChar char="§"/>
              <a:defRPr sz="4266">
                <a:solidFill>
                  <a:schemeClr val="tx1"/>
                </a:solidFill>
                <a:latin typeface="+mn-lt"/>
                <a:ea typeface="ＭＳ Ｐゴシック" charset="-128"/>
                <a:cs typeface="ＭＳ Ｐゴシック"/>
              </a:defRPr>
            </a:lvl2pPr>
            <a:lvl3pPr marL="1320445" indent="-406291" algn="l" rtl="0" eaLnBrk="0" fontAlgn="base" hangingPunct="0">
              <a:spcBef>
                <a:spcPct val="40000"/>
              </a:spcBef>
              <a:spcAft>
                <a:spcPct val="0"/>
              </a:spcAft>
              <a:buChar char="•"/>
              <a:defRPr i="1">
                <a:solidFill>
                  <a:schemeClr val="tx1"/>
                </a:solidFill>
                <a:latin typeface="+mn-lt"/>
                <a:ea typeface="ＭＳ Ｐゴシック" charset="-128"/>
                <a:cs typeface="ＭＳ Ｐゴシック"/>
              </a:defRPr>
            </a:lvl3pPr>
            <a:lvl4pPr marL="2237422" indent="-406291" algn="l" rtl="0" eaLnBrk="0" fontAlgn="base" hangingPunct="0">
              <a:spcBef>
                <a:spcPct val="40000"/>
              </a:spcBef>
              <a:spcAft>
                <a:spcPct val="0"/>
              </a:spcAft>
              <a:buChar char="–"/>
              <a:defRPr>
                <a:solidFill>
                  <a:schemeClr val="tx1"/>
                </a:solidFill>
                <a:latin typeface="+mn-lt"/>
                <a:ea typeface="ＭＳ Ｐゴシック" charset="-128"/>
                <a:cs typeface="ＭＳ Ｐゴシック"/>
              </a:defRPr>
            </a:lvl4pPr>
            <a:lvl5pPr marL="2528032" indent="722295" algn="l" rtl="0" eaLnBrk="0" fontAlgn="base" hangingPunct="0">
              <a:spcBef>
                <a:spcPct val="20000"/>
              </a:spcBef>
              <a:spcAft>
                <a:spcPct val="0"/>
              </a:spcAft>
              <a:defRPr>
                <a:solidFill>
                  <a:schemeClr val="tx1"/>
                </a:solidFill>
                <a:latin typeface="+mn-lt"/>
                <a:ea typeface="ＭＳ Ｐゴシック" charset="-128"/>
                <a:cs typeface="ＭＳ Ｐゴシック"/>
              </a:defRPr>
            </a:lvl5pPr>
            <a:lvl6pPr marL="3340613" algn="l" rtl="0" fontAlgn="base">
              <a:spcBef>
                <a:spcPct val="20000"/>
              </a:spcBef>
              <a:spcAft>
                <a:spcPct val="0"/>
              </a:spcAft>
              <a:defRPr>
                <a:solidFill>
                  <a:schemeClr val="tx1"/>
                </a:solidFill>
                <a:latin typeface="+mn-lt"/>
                <a:ea typeface="ＭＳ Ｐゴシック" charset="-128"/>
              </a:defRPr>
            </a:lvl6pPr>
            <a:lvl7pPr marL="4153195" algn="l" rtl="0" fontAlgn="base">
              <a:spcBef>
                <a:spcPct val="20000"/>
              </a:spcBef>
              <a:spcAft>
                <a:spcPct val="0"/>
              </a:spcAft>
              <a:defRPr>
                <a:solidFill>
                  <a:schemeClr val="tx1"/>
                </a:solidFill>
                <a:latin typeface="+mn-lt"/>
                <a:ea typeface="ＭＳ Ｐゴシック" charset="-128"/>
              </a:defRPr>
            </a:lvl7pPr>
            <a:lvl8pPr marL="4965776" algn="l" rtl="0" fontAlgn="base">
              <a:spcBef>
                <a:spcPct val="20000"/>
              </a:spcBef>
              <a:spcAft>
                <a:spcPct val="0"/>
              </a:spcAft>
              <a:defRPr>
                <a:solidFill>
                  <a:schemeClr val="tx1"/>
                </a:solidFill>
                <a:latin typeface="+mn-lt"/>
                <a:ea typeface="ＭＳ Ｐゴシック" charset="-128"/>
              </a:defRPr>
            </a:lvl8pPr>
            <a:lvl9pPr marL="5778358" algn="l" rtl="0" fontAlgn="base">
              <a:spcBef>
                <a:spcPct val="20000"/>
              </a:spcBef>
              <a:spcAft>
                <a:spcPct val="0"/>
              </a:spcAft>
              <a:defRPr>
                <a:solidFill>
                  <a:schemeClr val="tx1"/>
                </a:solidFill>
                <a:latin typeface="+mn-lt"/>
                <a:ea typeface="ＭＳ Ｐゴシック" charset="-128"/>
              </a:defRPr>
            </a:lvl9pPr>
          </a:lstStyle>
          <a:p>
            <a:pPr marL="285750" indent="-285750">
              <a:lnSpc>
                <a:spcPct val="120000"/>
              </a:lnSpc>
              <a:buFont typeface="Arial" panose="020B0604020202020204" pitchFamily="34" charset="0"/>
              <a:buChar char="•"/>
            </a:pPr>
            <a:r>
              <a:rPr lang="en-US" altLang="en-US" sz="1519" kern="0" dirty="0">
                <a:solidFill>
                  <a:schemeClr val="bg1"/>
                </a:solidFill>
                <a:latin typeface="Minion Pro" charset="0"/>
                <a:ea typeface="Minion Pro" charset="0"/>
                <a:cs typeface="Minion Pro" charset="0"/>
              </a:rPr>
              <a:t>Not everyone should be screening, only if they have certain risk factors</a:t>
            </a:r>
          </a:p>
          <a:p>
            <a:pPr marL="285750" indent="-285750">
              <a:lnSpc>
                <a:spcPct val="120000"/>
              </a:lnSpc>
              <a:buFont typeface="Arial" panose="020B0604020202020204" pitchFamily="34" charset="0"/>
              <a:buChar char="•"/>
            </a:pPr>
            <a:r>
              <a:rPr lang="en-US" altLang="en-US" sz="1519" kern="0" dirty="0">
                <a:solidFill>
                  <a:schemeClr val="bg1"/>
                </a:solidFill>
                <a:latin typeface="Minion Pro" charset="0"/>
                <a:ea typeface="Minion Pro" charset="0"/>
                <a:cs typeface="Minion Pro" charset="0"/>
              </a:rPr>
              <a:t>The only recommended screening test is </a:t>
            </a:r>
            <a:r>
              <a:rPr lang="en-US" altLang="en-US" sz="1519" b="1" u="sng" kern="0" dirty="0">
                <a:solidFill>
                  <a:schemeClr val="bg1"/>
                </a:solidFill>
                <a:latin typeface="Minion Pro" charset="0"/>
                <a:ea typeface="Minion Pro" charset="0"/>
                <a:cs typeface="Minion Pro" charset="0"/>
              </a:rPr>
              <a:t>low-dose computed tomography</a:t>
            </a:r>
            <a:r>
              <a:rPr lang="en-US" altLang="en-US" sz="1519" kern="0" dirty="0">
                <a:solidFill>
                  <a:schemeClr val="bg1"/>
                </a:solidFill>
                <a:latin typeface="Minion Pro" charset="0"/>
                <a:ea typeface="Minion Pro" charset="0"/>
                <a:cs typeface="Minion Pro" charset="0"/>
              </a:rPr>
              <a:t> (also called a low-dose CT scan, or LDCT). </a:t>
            </a:r>
          </a:p>
          <a:p>
            <a:pPr marL="285750" indent="-285750">
              <a:lnSpc>
                <a:spcPct val="120000"/>
              </a:lnSpc>
              <a:buFont typeface="Arial" panose="020B0604020202020204" pitchFamily="34" charset="0"/>
              <a:buChar char="•"/>
            </a:pPr>
            <a:r>
              <a:rPr lang="en-US" altLang="en-US" sz="1519" kern="0" dirty="0">
                <a:solidFill>
                  <a:schemeClr val="bg1"/>
                </a:solidFill>
                <a:latin typeface="Minion Pro" charset="0"/>
                <a:ea typeface="Minion Pro" charset="0"/>
                <a:cs typeface="Minion Pro" charset="0"/>
              </a:rPr>
              <a:t>In this test, an X-ray machine scans the body and uses low doses of radiation to make detailed pictures of the lungs.</a:t>
            </a:r>
          </a:p>
        </p:txBody>
      </p:sp>
      <p:sp>
        <p:nvSpPr>
          <p:cNvPr id="3" name="Rectangle 5">
            <a:extLst>
              <a:ext uri="{FF2B5EF4-FFF2-40B4-BE49-F238E27FC236}">
                <a16:creationId xmlns:a16="http://schemas.microsoft.com/office/drawing/2014/main" id="{842083C5-B18A-4B47-B2F1-33E451A25F54}"/>
              </a:ext>
            </a:extLst>
          </p:cNvPr>
          <p:cNvSpPr txBox="1">
            <a:spLocks noChangeArrowheads="1"/>
          </p:cNvSpPr>
          <p:nvPr/>
        </p:nvSpPr>
        <p:spPr bwMode="auto">
          <a:xfrm>
            <a:off x="555625" y="99273"/>
            <a:ext cx="8491393" cy="715455"/>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38586" tIns="19293" rIns="38586" bIns="19293" numCol="1" anchor="ctr" anchorCtr="0" compatLnSpc="1">
            <a:prstTxWarp prst="textNoShape">
              <a:avLst/>
            </a:prstTxWarp>
          </a:bodyPr>
          <a:lstStyle>
            <a:lvl1pPr algn="l" rtl="0" eaLnBrk="0" fontAlgn="base" hangingPunct="0">
              <a:spcBef>
                <a:spcPct val="0"/>
              </a:spcBef>
              <a:spcAft>
                <a:spcPct val="0"/>
              </a:spcAft>
              <a:defRPr sz="7109" b="1">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7109" b="1">
                <a:solidFill>
                  <a:schemeClr val="bg1"/>
                </a:solidFill>
                <a:latin typeface="Times New Roman" charset="0"/>
                <a:ea typeface="ＭＳ Ｐゴシック" charset="0"/>
                <a:cs typeface="ＭＳ Ｐゴシック" charset="0"/>
              </a:defRPr>
            </a:lvl2pPr>
            <a:lvl3pPr algn="l" rtl="0" eaLnBrk="0" fontAlgn="base" hangingPunct="0">
              <a:spcBef>
                <a:spcPct val="0"/>
              </a:spcBef>
              <a:spcAft>
                <a:spcPct val="0"/>
              </a:spcAft>
              <a:defRPr sz="7109" b="1">
                <a:solidFill>
                  <a:schemeClr val="bg1"/>
                </a:solidFill>
                <a:latin typeface="Times New Roman" charset="0"/>
                <a:ea typeface="ＭＳ Ｐゴシック" charset="0"/>
                <a:cs typeface="ＭＳ Ｐゴシック" charset="0"/>
              </a:defRPr>
            </a:lvl3pPr>
            <a:lvl4pPr algn="l" rtl="0" eaLnBrk="0" fontAlgn="base" hangingPunct="0">
              <a:spcBef>
                <a:spcPct val="0"/>
              </a:spcBef>
              <a:spcAft>
                <a:spcPct val="0"/>
              </a:spcAft>
              <a:defRPr sz="7109" b="1">
                <a:solidFill>
                  <a:schemeClr val="bg1"/>
                </a:solidFill>
                <a:latin typeface="Times New Roman" charset="0"/>
                <a:ea typeface="ＭＳ Ｐゴシック" charset="0"/>
                <a:cs typeface="ＭＳ Ｐゴシック" charset="0"/>
              </a:defRPr>
            </a:lvl4pPr>
            <a:lvl5pPr algn="l" rtl="0" eaLnBrk="0" fontAlgn="base" hangingPunct="0">
              <a:spcBef>
                <a:spcPct val="0"/>
              </a:spcBef>
              <a:spcAft>
                <a:spcPct val="0"/>
              </a:spcAft>
              <a:defRPr sz="7109" b="1">
                <a:solidFill>
                  <a:schemeClr val="bg1"/>
                </a:solidFill>
                <a:latin typeface="Times New Roman" charset="0"/>
                <a:ea typeface="ＭＳ Ｐゴシック" charset="0"/>
                <a:cs typeface="ＭＳ Ｐゴシック" charset="0"/>
              </a:defRPr>
            </a:lvl5pPr>
            <a:lvl6pPr marL="812582" algn="l" rtl="0" fontAlgn="base">
              <a:spcBef>
                <a:spcPct val="0"/>
              </a:spcBef>
              <a:spcAft>
                <a:spcPct val="0"/>
              </a:spcAft>
              <a:defRPr sz="7109" b="1">
                <a:solidFill>
                  <a:schemeClr val="bg1"/>
                </a:solidFill>
                <a:latin typeface="Times New Roman" charset="0"/>
              </a:defRPr>
            </a:lvl6pPr>
            <a:lvl7pPr marL="1625163" algn="l" rtl="0" fontAlgn="base">
              <a:spcBef>
                <a:spcPct val="0"/>
              </a:spcBef>
              <a:spcAft>
                <a:spcPct val="0"/>
              </a:spcAft>
              <a:defRPr sz="7109" b="1">
                <a:solidFill>
                  <a:schemeClr val="bg1"/>
                </a:solidFill>
                <a:latin typeface="Times New Roman" charset="0"/>
              </a:defRPr>
            </a:lvl7pPr>
            <a:lvl8pPr marL="2437745" algn="l" rtl="0" fontAlgn="base">
              <a:spcBef>
                <a:spcPct val="0"/>
              </a:spcBef>
              <a:spcAft>
                <a:spcPct val="0"/>
              </a:spcAft>
              <a:defRPr sz="7109" b="1">
                <a:solidFill>
                  <a:schemeClr val="bg1"/>
                </a:solidFill>
                <a:latin typeface="Times New Roman" charset="0"/>
              </a:defRPr>
            </a:lvl8pPr>
            <a:lvl9pPr marL="3250326" algn="l" rtl="0" fontAlgn="base">
              <a:spcBef>
                <a:spcPct val="0"/>
              </a:spcBef>
              <a:spcAft>
                <a:spcPct val="0"/>
              </a:spcAft>
              <a:defRPr sz="7109" b="1">
                <a:solidFill>
                  <a:schemeClr val="bg1"/>
                </a:solidFill>
                <a:latin typeface="Times New Roman" charset="0"/>
              </a:defRPr>
            </a:lvl9pPr>
          </a:lstStyle>
          <a:p>
            <a:pPr eaLnBrk="1" hangingPunct="1">
              <a:defRPr/>
            </a:pPr>
            <a:r>
              <a:rPr lang="es-ES" sz="1519" kern="0" spc="450" dirty="0" err="1">
                <a:latin typeface="Helvetica" charset="0"/>
                <a:ea typeface="Helvetica" charset="0"/>
                <a:cs typeface="Helvetica" charset="0"/>
              </a:rPr>
              <a:t>Screening</a:t>
            </a:r>
            <a:r>
              <a:rPr lang="es-ES" sz="1519" kern="0" spc="450" dirty="0">
                <a:latin typeface="Helvetica" charset="0"/>
                <a:ea typeface="Helvetica" charset="0"/>
                <a:cs typeface="Helvetica" charset="0"/>
              </a:rPr>
              <a:t> </a:t>
            </a:r>
            <a:r>
              <a:rPr lang="es-ES" sz="1519" kern="0" spc="450" dirty="0" err="1">
                <a:latin typeface="Helvetica" charset="0"/>
                <a:ea typeface="Helvetica" charset="0"/>
                <a:cs typeface="Helvetica" charset="0"/>
              </a:rPr>
              <a:t>for</a:t>
            </a:r>
            <a:r>
              <a:rPr lang="es-ES" sz="1519" kern="0" spc="450" dirty="0">
                <a:latin typeface="Helvetica" charset="0"/>
                <a:ea typeface="Helvetica" charset="0"/>
                <a:cs typeface="Helvetica" charset="0"/>
              </a:rPr>
              <a:t> </a:t>
            </a:r>
            <a:r>
              <a:rPr lang="es-ES" sz="1519" kern="0" spc="450" dirty="0" err="1">
                <a:latin typeface="Helvetica" charset="0"/>
                <a:ea typeface="Helvetica" charset="0"/>
                <a:cs typeface="Helvetica" charset="0"/>
              </a:rPr>
              <a:t>Lung</a:t>
            </a:r>
            <a:r>
              <a:rPr lang="es-ES" sz="1519" kern="0" spc="450" dirty="0">
                <a:latin typeface="Helvetica" charset="0"/>
                <a:ea typeface="Helvetica" charset="0"/>
                <a:cs typeface="Helvetica" charset="0"/>
              </a:rPr>
              <a:t> </a:t>
            </a:r>
            <a:r>
              <a:rPr lang="es-ES" sz="1519" kern="0" spc="450" dirty="0" err="1">
                <a:latin typeface="Helvetica" charset="0"/>
                <a:ea typeface="Helvetica" charset="0"/>
                <a:cs typeface="Helvetica" charset="0"/>
              </a:rPr>
              <a:t>Cancer</a:t>
            </a:r>
            <a:r>
              <a:rPr lang="es-ES" sz="1519" kern="0" spc="450" dirty="0">
                <a:latin typeface="Helvetica" charset="0"/>
                <a:ea typeface="Helvetica" charset="0"/>
                <a:cs typeface="Helvetica" charset="0"/>
              </a:rPr>
              <a:t> </a:t>
            </a:r>
            <a:r>
              <a:rPr lang="es-ES" sz="1519" kern="0" spc="450" dirty="0" err="1">
                <a:latin typeface="Helvetica" charset="0"/>
                <a:ea typeface="Helvetica" charset="0"/>
                <a:cs typeface="Helvetica" charset="0"/>
              </a:rPr>
              <a:t>Information</a:t>
            </a:r>
            <a:r>
              <a:rPr lang="es-ES" sz="1519" kern="0" spc="450" dirty="0">
                <a:latin typeface="Helvetica" charset="0"/>
                <a:ea typeface="Helvetica" charset="0"/>
                <a:cs typeface="Helvetica" charset="0"/>
              </a:rPr>
              <a:t> </a:t>
            </a:r>
            <a:endParaRPr lang="en-US" sz="1519" kern="0" dirty="0">
              <a:latin typeface="Helvetica" charset="0"/>
              <a:ea typeface="Helvetica" charset="0"/>
              <a:cs typeface="Helvetica" charset="0"/>
            </a:endParaRPr>
          </a:p>
        </p:txBody>
      </p:sp>
    </p:spTree>
    <p:extLst>
      <p:ext uri="{BB962C8B-B14F-4D97-AF65-F5344CB8AC3E}">
        <p14:creationId xmlns:p14="http://schemas.microsoft.com/office/powerpoint/2010/main" val="23441731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7DAF062C-FF35-3C4A-A9DA-0ABA02D2294A}"/>
              </a:ext>
            </a:extLst>
          </p:cNvPr>
          <p:cNvSpPr txBox="1">
            <a:spLocks noChangeArrowheads="1"/>
          </p:cNvSpPr>
          <p:nvPr/>
        </p:nvSpPr>
        <p:spPr bwMode="auto">
          <a:xfrm>
            <a:off x="209261" y="1073943"/>
            <a:ext cx="8463684" cy="3414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609436" indent="-609436" algn="l" rtl="0" eaLnBrk="0" fontAlgn="base" hangingPunct="0">
              <a:spcBef>
                <a:spcPct val="20000"/>
              </a:spcBef>
              <a:spcAft>
                <a:spcPct val="25000"/>
              </a:spcAft>
              <a:defRPr sz="5687">
                <a:solidFill>
                  <a:schemeClr val="tx1"/>
                </a:solidFill>
                <a:latin typeface="+mn-lt"/>
                <a:ea typeface="ＭＳ Ｐゴシック" charset="0"/>
                <a:cs typeface="ＭＳ Ｐゴシック" charset="0"/>
              </a:defRPr>
            </a:lvl1pPr>
            <a:lvl2pPr marL="711009" indent="-507863" algn="l" rtl="0" eaLnBrk="0" fontAlgn="base" hangingPunct="0">
              <a:spcBef>
                <a:spcPct val="20000"/>
              </a:spcBef>
              <a:spcAft>
                <a:spcPct val="0"/>
              </a:spcAft>
              <a:buClr>
                <a:srgbClr val="CC0000"/>
              </a:buClr>
              <a:buSzPct val="90000"/>
              <a:buFont typeface="Wingdings" charset="2"/>
              <a:buChar char="§"/>
              <a:defRPr sz="4266">
                <a:solidFill>
                  <a:schemeClr val="tx1"/>
                </a:solidFill>
                <a:latin typeface="+mn-lt"/>
                <a:ea typeface="ＭＳ Ｐゴシック" charset="-128"/>
                <a:cs typeface="ＭＳ Ｐゴシック"/>
              </a:defRPr>
            </a:lvl2pPr>
            <a:lvl3pPr marL="1320445" indent="-406291" algn="l" rtl="0" eaLnBrk="0" fontAlgn="base" hangingPunct="0">
              <a:spcBef>
                <a:spcPct val="40000"/>
              </a:spcBef>
              <a:spcAft>
                <a:spcPct val="0"/>
              </a:spcAft>
              <a:buChar char="•"/>
              <a:defRPr i="1">
                <a:solidFill>
                  <a:schemeClr val="tx1"/>
                </a:solidFill>
                <a:latin typeface="+mn-lt"/>
                <a:ea typeface="ＭＳ Ｐゴシック" charset="-128"/>
                <a:cs typeface="ＭＳ Ｐゴシック"/>
              </a:defRPr>
            </a:lvl3pPr>
            <a:lvl4pPr marL="2237422" indent="-406291" algn="l" rtl="0" eaLnBrk="0" fontAlgn="base" hangingPunct="0">
              <a:spcBef>
                <a:spcPct val="40000"/>
              </a:spcBef>
              <a:spcAft>
                <a:spcPct val="0"/>
              </a:spcAft>
              <a:buChar char="–"/>
              <a:defRPr>
                <a:solidFill>
                  <a:schemeClr val="tx1"/>
                </a:solidFill>
                <a:latin typeface="+mn-lt"/>
                <a:ea typeface="ＭＳ Ｐゴシック" charset="-128"/>
                <a:cs typeface="ＭＳ Ｐゴシック"/>
              </a:defRPr>
            </a:lvl4pPr>
            <a:lvl5pPr marL="2528032" indent="722295" algn="l" rtl="0" eaLnBrk="0" fontAlgn="base" hangingPunct="0">
              <a:spcBef>
                <a:spcPct val="20000"/>
              </a:spcBef>
              <a:spcAft>
                <a:spcPct val="0"/>
              </a:spcAft>
              <a:defRPr>
                <a:solidFill>
                  <a:schemeClr val="tx1"/>
                </a:solidFill>
                <a:latin typeface="+mn-lt"/>
                <a:ea typeface="ＭＳ Ｐゴシック" charset="-128"/>
                <a:cs typeface="ＭＳ Ｐゴシック"/>
              </a:defRPr>
            </a:lvl5pPr>
            <a:lvl6pPr marL="3340613" algn="l" rtl="0" fontAlgn="base">
              <a:spcBef>
                <a:spcPct val="20000"/>
              </a:spcBef>
              <a:spcAft>
                <a:spcPct val="0"/>
              </a:spcAft>
              <a:defRPr>
                <a:solidFill>
                  <a:schemeClr val="tx1"/>
                </a:solidFill>
                <a:latin typeface="+mn-lt"/>
                <a:ea typeface="ＭＳ Ｐゴシック" charset="-128"/>
              </a:defRPr>
            </a:lvl6pPr>
            <a:lvl7pPr marL="4153195" algn="l" rtl="0" fontAlgn="base">
              <a:spcBef>
                <a:spcPct val="20000"/>
              </a:spcBef>
              <a:spcAft>
                <a:spcPct val="0"/>
              </a:spcAft>
              <a:defRPr>
                <a:solidFill>
                  <a:schemeClr val="tx1"/>
                </a:solidFill>
                <a:latin typeface="+mn-lt"/>
                <a:ea typeface="ＭＳ Ｐゴシック" charset="-128"/>
              </a:defRPr>
            </a:lvl7pPr>
            <a:lvl8pPr marL="4965776" algn="l" rtl="0" fontAlgn="base">
              <a:spcBef>
                <a:spcPct val="20000"/>
              </a:spcBef>
              <a:spcAft>
                <a:spcPct val="0"/>
              </a:spcAft>
              <a:defRPr>
                <a:solidFill>
                  <a:schemeClr val="tx1"/>
                </a:solidFill>
                <a:latin typeface="+mn-lt"/>
                <a:ea typeface="ＭＳ Ｐゴシック" charset="-128"/>
              </a:defRPr>
            </a:lvl8pPr>
            <a:lvl9pPr marL="5778358" algn="l" rtl="0" fontAlgn="base">
              <a:spcBef>
                <a:spcPct val="20000"/>
              </a:spcBef>
              <a:spcAft>
                <a:spcPct val="0"/>
              </a:spcAft>
              <a:defRPr>
                <a:solidFill>
                  <a:schemeClr val="tx1"/>
                </a:solidFill>
                <a:latin typeface="+mn-lt"/>
                <a:ea typeface="ＭＳ Ｐゴシック" charset="-128"/>
              </a:defRPr>
            </a:lvl9pPr>
          </a:lstStyle>
          <a:p>
            <a:pPr marL="285750" indent="-285750">
              <a:lnSpc>
                <a:spcPct val="120000"/>
              </a:lnSpc>
              <a:buFont typeface="Arial" panose="020B0604020202020204" pitchFamily="34" charset="0"/>
              <a:buChar char="•"/>
            </a:pPr>
            <a:r>
              <a:rPr lang="es-ES" altLang="en-US" sz="1519" kern="0" dirty="0">
                <a:solidFill>
                  <a:schemeClr val="bg1"/>
                </a:solidFill>
                <a:latin typeface="Minion Pro" charset="0"/>
                <a:ea typeface="Minion Pro" charset="0"/>
                <a:cs typeface="Minion Pro" charset="0"/>
              </a:rPr>
              <a:t>No todas las personas deberían hacerse la </a:t>
            </a:r>
            <a:r>
              <a:rPr lang="es-ES" altLang="en-US" sz="1519" kern="0" dirty="0" smtClean="0">
                <a:solidFill>
                  <a:schemeClr val="bg1"/>
                </a:solidFill>
                <a:latin typeface="Minion Pro" charset="0"/>
                <a:ea typeface="Minion Pro" charset="0"/>
                <a:cs typeface="Minion Pro" charset="0"/>
              </a:rPr>
              <a:t>detección, </a:t>
            </a:r>
            <a:r>
              <a:rPr lang="es-ES" altLang="en-US" sz="1519" kern="0" dirty="0">
                <a:solidFill>
                  <a:schemeClr val="bg1"/>
                </a:solidFill>
                <a:latin typeface="Minion Pro" charset="0"/>
                <a:ea typeface="Minion Pro" charset="0"/>
                <a:cs typeface="Minion Pro" charset="0"/>
              </a:rPr>
              <a:t>solo si tienen ciertos factores de riesgo.</a:t>
            </a:r>
          </a:p>
          <a:p>
            <a:pPr marL="285750" indent="-285750">
              <a:lnSpc>
                <a:spcPct val="120000"/>
              </a:lnSpc>
              <a:buFont typeface="Arial" panose="020B0604020202020204" pitchFamily="34" charset="0"/>
              <a:buChar char="•"/>
            </a:pPr>
            <a:r>
              <a:rPr lang="es-ES" altLang="en-US" sz="1519" kern="0" dirty="0">
                <a:solidFill>
                  <a:schemeClr val="bg1"/>
                </a:solidFill>
                <a:latin typeface="Minion Pro" charset="0"/>
                <a:ea typeface="Minion Pro" charset="0"/>
                <a:cs typeface="Minion Pro" charset="0"/>
              </a:rPr>
              <a:t>La única prueba de detección recomendada es </a:t>
            </a:r>
            <a:r>
              <a:rPr lang="es-ES" altLang="en-US" sz="1519" b="1" u="sng" kern="0" dirty="0">
                <a:solidFill>
                  <a:schemeClr val="bg1"/>
                </a:solidFill>
                <a:latin typeface="Minion Pro" charset="0"/>
                <a:ea typeface="Minion Pro" charset="0"/>
                <a:cs typeface="Minion Pro" charset="0"/>
              </a:rPr>
              <a:t>la tomografía computarizada de baja dosis </a:t>
            </a:r>
            <a:r>
              <a:rPr lang="es-ES" altLang="en-US" sz="1519" kern="0" dirty="0">
                <a:solidFill>
                  <a:schemeClr val="bg1"/>
                </a:solidFill>
                <a:latin typeface="Minion Pro" charset="0"/>
                <a:ea typeface="Minion Pro" charset="0"/>
                <a:cs typeface="Minion Pro" charset="0"/>
              </a:rPr>
              <a:t>(LDCT).</a:t>
            </a:r>
          </a:p>
          <a:p>
            <a:pPr marL="285750" indent="-285750">
              <a:lnSpc>
                <a:spcPct val="120000"/>
              </a:lnSpc>
              <a:buFont typeface="Arial" panose="020B0604020202020204" pitchFamily="34" charset="0"/>
              <a:buChar char="•"/>
            </a:pPr>
            <a:r>
              <a:rPr lang="es-ES" altLang="en-US" sz="1519" kern="0" dirty="0">
                <a:solidFill>
                  <a:schemeClr val="bg1"/>
                </a:solidFill>
                <a:latin typeface="Minion Pro" charset="0"/>
                <a:ea typeface="Minion Pro" charset="0"/>
                <a:cs typeface="Minion Pro" charset="0"/>
              </a:rPr>
              <a:t>En esta prueba, una máquina de rayos X escanea el cuerpo y usa dosis bajas de radiación para tomar imágenes detalladas de los pulmones.</a:t>
            </a:r>
          </a:p>
        </p:txBody>
      </p:sp>
      <p:sp>
        <p:nvSpPr>
          <p:cNvPr id="3" name="Rectangle 5">
            <a:extLst>
              <a:ext uri="{FF2B5EF4-FFF2-40B4-BE49-F238E27FC236}">
                <a16:creationId xmlns:a16="http://schemas.microsoft.com/office/drawing/2014/main" id="{842083C5-B18A-4B47-B2F1-33E451A25F54}"/>
              </a:ext>
            </a:extLst>
          </p:cNvPr>
          <p:cNvSpPr txBox="1">
            <a:spLocks noChangeArrowheads="1"/>
          </p:cNvSpPr>
          <p:nvPr/>
        </p:nvSpPr>
        <p:spPr bwMode="auto">
          <a:xfrm>
            <a:off x="555625" y="99273"/>
            <a:ext cx="8588375" cy="715455"/>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38586" tIns="19293" rIns="38586" bIns="19293" numCol="1" anchor="ctr" anchorCtr="0" compatLnSpc="1">
            <a:prstTxWarp prst="textNoShape">
              <a:avLst/>
            </a:prstTxWarp>
          </a:bodyPr>
          <a:lstStyle>
            <a:lvl1pPr algn="l" rtl="0" eaLnBrk="0" fontAlgn="base" hangingPunct="0">
              <a:spcBef>
                <a:spcPct val="0"/>
              </a:spcBef>
              <a:spcAft>
                <a:spcPct val="0"/>
              </a:spcAft>
              <a:defRPr sz="7109" b="1">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7109" b="1">
                <a:solidFill>
                  <a:schemeClr val="bg1"/>
                </a:solidFill>
                <a:latin typeface="Times New Roman" charset="0"/>
                <a:ea typeface="ＭＳ Ｐゴシック" charset="0"/>
                <a:cs typeface="ＭＳ Ｐゴシック" charset="0"/>
              </a:defRPr>
            </a:lvl2pPr>
            <a:lvl3pPr algn="l" rtl="0" eaLnBrk="0" fontAlgn="base" hangingPunct="0">
              <a:spcBef>
                <a:spcPct val="0"/>
              </a:spcBef>
              <a:spcAft>
                <a:spcPct val="0"/>
              </a:spcAft>
              <a:defRPr sz="7109" b="1">
                <a:solidFill>
                  <a:schemeClr val="bg1"/>
                </a:solidFill>
                <a:latin typeface="Times New Roman" charset="0"/>
                <a:ea typeface="ＭＳ Ｐゴシック" charset="0"/>
                <a:cs typeface="ＭＳ Ｐゴシック" charset="0"/>
              </a:defRPr>
            </a:lvl3pPr>
            <a:lvl4pPr algn="l" rtl="0" eaLnBrk="0" fontAlgn="base" hangingPunct="0">
              <a:spcBef>
                <a:spcPct val="0"/>
              </a:spcBef>
              <a:spcAft>
                <a:spcPct val="0"/>
              </a:spcAft>
              <a:defRPr sz="7109" b="1">
                <a:solidFill>
                  <a:schemeClr val="bg1"/>
                </a:solidFill>
                <a:latin typeface="Times New Roman" charset="0"/>
                <a:ea typeface="ＭＳ Ｐゴシック" charset="0"/>
                <a:cs typeface="ＭＳ Ｐゴシック" charset="0"/>
              </a:defRPr>
            </a:lvl4pPr>
            <a:lvl5pPr algn="l" rtl="0" eaLnBrk="0" fontAlgn="base" hangingPunct="0">
              <a:spcBef>
                <a:spcPct val="0"/>
              </a:spcBef>
              <a:spcAft>
                <a:spcPct val="0"/>
              </a:spcAft>
              <a:defRPr sz="7109" b="1">
                <a:solidFill>
                  <a:schemeClr val="bg1"/>
                </a:solidFill>
                <a:latin typeface="Times New Roman" charset="0"/>
                <a:ea typeface="ＭＳ Ｐゴシック" charset="0"/>
                <a:cs typeface="ＭＳ Ｐゴシック" charset="0"/>
              </a:defRPr>
            </a:lvl5pPr>
            <a:lvl6pPr marL="812582" algn="l" rtl="0" fontAlgn="base">
              <a:spcBef>
                <a:spcPct val="0"/>
              </a:spcBef>
              <a:spcAft>
                <a:spcPct val="0"/>
              </a:spcAft>
              <a:defRPr sz="7109" b="1">
                <a:solidFill>
                  <a:schemeClr val="bg1"/>
                </a:solidFill>
                <a:latin typeface="Times New Roman" charset="0"/>
              </a:defRPr>
            </a:lvl6pPr>
            <a:lvl7pPr marL="1625163" algn="l" rtl="0" fontAlgn="base">
              <a:spcBef>
                <a:spcPct val="0"/>
              </a:spcBef>
              <a:spcAft>
                <a:spcPct val="0"/>
              </a:spcAft>
              <a:defRPr sz="7109" b="1">
                <a:solidFill>
                  <a:schemeClr val="bg1"/>
                </a:solidFill>
                <a:latin typeface="Times New Roman" charset="0"/>
              </a:defRPr>
            </a:lvl7pPr>
            <a:lvl8pPr marL="2437745" algn="l" rtl="0" fontAlgn="base">
              <a:spcBef>
                <a:spcPct val="0"/>
              </a:spcBef>
              <a:spcAft>
                <a:spcPct val="0"/>
              </a:spcAft>
              <a:defRPr sz="7109" b="1">
                <a:solidFill>
                  <a:schemeClr val="bg1"/>
                </a:solidFill>
                <a:latin typeface="Times New Roman" charset="0"/>
              </a:defRPr>
            </a:lvl8pPr>
            <a:lvl9pPr marL="3250326" algn="l" rtl="0" fontAlgn="base">
              <a:spcBef>
                <a:spcPct val="0"/>
              </a:spcBef>
              <a:spcAft>
                <a:spcPct val="0"/>
              </a:spcAft>
              <a:defRPr sz="7109" b="1">
                <a:solidFill>
                  <a:schemeClr val="bg1"/>
                </a:solidFill>
                <a:latin typeface="Times New Roman" charset="0"/>
              </a:defRPr>
            </a:lvl9pPr>
          </a:lstStyle>
          <a:p>
            <a:pPr eaLnBrk="1" hangingPunct="1">
              <a:defRPr/>
            </a:pPr>
            <a:r>
              <a:rPr lang="es-ES" sz="1519" kern="0" spc="450" dirty="0">
                <a:latin typeface="Helvetica" charset="0"/>
                <a:ea typeface="Helvetica" charset="0"/>
                <a:cs typeface="Helvetica" charset="0"/>
              </a:rPr>
              <a:t>Detección de información sobre Cáncer de pulmón</a:t>
            </a:r>
            <a:endParaRPr lang="en-US" sz="1519" kern="0" dirty="0">
              <a:latin typeface="Helvetica" charset="0"/>
              <a:ea typeface="Helvetica" charset="0"/>
              <a:cs typeface="Helvetica" charset="0"/>
            </a:endParaRPr>
          </a:p>
        </p:txBody>
      </p:sp>
    </p:spTree>
    <p:extLst>
      <p:ext uri="{BB962C8B-B14F-4D97-AF65-F5344CB8AC3E}">
        <p14:creationId xmlns:p14="http://schemas.microsoft.com/office/powerpoint/2010/main" val="32113381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7DAF062C-FF35-3C4A-A9DA-0ABA02D2294A}"/>
              </a:ext>
            </a:extLst>
          </p:cNvPr>
          <p:cNvSpPr txBox="1">
            <a:spLocks noChangeArrowheads="1"/>
          </p:cNvSpPr>
          <p:nvPr/>
        </p:nvSpPr>
        <p:spPr bwMode="auto">
          <a:xfrm>
            <a:off x="209261" y="1073943"/>
            <a:ext cx="8463684" cy="366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609436" indent="-609436" algn="l" rtl="0" eaLnBrk="0" fontAlgn="base" hangingPunct="0">
              <a:spcBef>
                <a:spcPct val="20000"/>
              </a:spcBef>
              <a:spcAft>
                <a:spcPct val="25000"/>
              </a:spcAft>
              <a:defRPr sz="5687">
                <a:solidFill>
                  <a:schemeClr val="tx1"/>
                </a:solidFill>
                <a:latin typeface="+mn-lt"/>
                <a:ea typeface="ＭＳ Ｐゴシック" charset="0"/>
                <a:cs typeface="ＭＳ Ｐゴシック" charset="0"/>
              </a:defRPr>
            </a:lvl1pPr>
            <a:lvl2pPr marL="711009" indent="-507863" algn="l" rtl="0" eaLnBrk="0" fontAlgn="base" hangingPunct="0">
              <a:spcBef>
                <a:spcPct val="20000"/>
              </a:spcBef>
              <a:spcAft>
                <a:spcPct val="0"/>
              </a:spcAft>
              <a:buClr>
                <a:srgbClr val="CC0000"/>
              </a:buClr>
              <a:buSzPct val="90000"/>
              <a:buFont typeface="Wingdings" charset="2"/>
              <a:buChar char="§"/>
              <a:defRPr sz="4266">
                <a:solidFill>
                  <a:schemeClr val="tx1"/>
                </a:solidFill>
                <a:latin typeface="+mn-lt"/>
                <a:ea typeface="ＭＳ Ｐゴシック" charset="-128"/>
                <a:cs typeface="ＭＳ Ｐゴシック"/>
              </a:defRPr>
            </a:lvl2pPr>
            <a:lvl3pPr marL="1320445" indent="-406291" algn="l" rtl="0" eaLnBrk="0" fontAlgn="base" hangingPunct="0">
              <a:spcBef>
                <a:spcPct val="40000"/>
              </a:spcBef>
              <a:spcAft>
                <a:spcPct val="0"/>
              </a:spcAft>
              <a:buChar char="•"/>
              <a:defRPr i="1">
                <a:solidFill>
                  <a:schemeClr val="tx1"/>
                </a:solidFill>
                <a:latin typeface="+mn-lt"/>
                <a:ea typeface="ＭＳ Ｐゴシック" charset="-128"/>
                <a:cs typeface="ＭＳ Ｐゴシック"/>
              </a:defRPr>
            </a:lvl3pPr>
            <a:lvl4pPr marL="2237422" indent="-406291" algn="l" rtl="0" eaLnBrk="0" fontAlgn="base" hangingPunct="0">
              <a:spcBef>
                <a:spcPct val="40000"/>
              </a:spcBef>
              <a:spcAft>
                <a:spcPct val="0"/>
              </a:spcAft>
              <a:buChar char="–"/>
              <a:defRPr>
                <a:solidFill>
                  <a:schemeClr val="tx1"/>
                </a:solidFill>
                <a:latin typeface="+mn-lt"/>
                <a:ea typeface="ＭＳ Ｐゴシック" charset="-128"/>
                <a:cs typeface="ＭＳ Ｐゴシック"/>
              </a:defRPr>
            </a:lvl4pPr>
            <a:lvl5pPr marL="2528032" indent="722295" algn="l" rtl="0" eaLnBrk="0" fontAlgn="base" hangingPunct="0">
              <a:spcBef>
                <a:spcPct val="20000"/>
              </a:spcBef>
              <a:spcAft>
                <a:spcPct val="0"/>
              </a:spcAft>
              <a:defRPr>
                <a:solidFill>
                  <a:schemeClr val="tx1"/>
                </a:solidFill>
                <a:latin typeface="+mn-lt"/>
                <a:ea typeface="ＭＳ Ｐゴシック" charset="-128"/>
                <a:cs typeface="ＭＳ Ｐゴシック"/>
              </a:defRPr>
            </a:lvl5pPr>
            <a:lvl6pPr marL="3340613" algn="l" rtl="0" fontAlgn="base">
              <a:spcBef>
                <a:spcPct val="20000"/>
              </a:spcBef>
              <a:spcAft>
                <a:spcPct val="0"/>
              </a:spcAft>
              <a:defRPr>
                <a:solidFill>
                  <a:schemeClr val="tx1"/>
                </a:solidFill>
                <a:latin typeface="+mn-lt"/>
                <a:ea typeface="ＭＳ Ｐゴシック" charset="-128"/>
              </a:defRPr>
            </a:lvl6pPr>
            <a:lvl7pPr marL="4153195" algn="l" rtl="0" fontAlgn="base">
              <a:spcBef>
                <a:spcPct val="20000"/>
              </a:spcBef>
              <a:spcAft>
                <a:spcPct val="0"/>
              </a:spcAft>
              <a:defRPr>
                <a:solidFill>
                  <a:schemeClr val="tx1"/>
                </a:solidFill>
                <a:latin typeface="+mn-lt"/>
                <a:ea typeface="ＭＳ Ｐゴシック" charset="-128"/>
              </a:defRPr>
            </a:lvl7pPr>
            <a:lvl8pPr marL="4965776" algn="l" rtl="0" fontAlgn="base">
              <a:spcBef>
                <a:spcPct val="20000"/>
              </a:spcBef>
              <a:spcAft>
                <a:spcPct val="0"/>
              </a:spcAft>
              <a:defRPr>
                <a:solidFill>
                  <a:schemeClr val="tx1"/>
                </a:solidFill>
                <a:latin typeface="+mn-lt"/>
                <a:ea typeface="ＭＳ Ｐゴシック" charset="-128"/>
              </a:defRPr>
            </a:lvl8pPr>
            <a:lvl9pPr marL="5778358" algn="l" rtl="0" fontAlgn="base">
              <a:spcBef>
                <a:spcPct val="20000"/>
              </a:spcBef>
              <a:spcAft>
                <a:spcPct val="0"/>
              </a:spcAft>
              <a:defRPr>
                <a:solidFill>
                  <a:schemeClr val="tx1"/>
                </a:solidFill>
                <a:latin typeface="+mn-lt"/>
                <a:ea typeface="ＭＳ Ｐゴシック" charset="-128"/>
              </a:defRPr>
            </a:lvl9pPr>
          </a:lstStyle>
          <a:p>
            <a:pPr marL="285750" indent="-285750">
              <a:lnSpc>
                <a:spcPct val="120000"/>
              </a:lnSpc>
              <a:buFont typeface="Arial" panose="020B0604020202020204" pitchFamily="34" charset="0"/>
              <a:buChar char="•"/>
            </a:pPr>
            <a:r>
              <a:rPr lang="en-US" altLang="en-US" sz="1519" kern="0" dirty="0">
                <a:solidFill>
                  <a:schemeClr val="bg1"/>
                </a:solidFill>
                <a:latin typeface="Minion Pro" charset="0"/>
                <a:ea typeface="Minion Pro" charset="0"/>
                <a:cs typeface="Minion Pro" charset="0"/>
              </a:rPr>
              <a:t>The U.S. Preventive Services Task Force recommends yearly lung cancer screening with LDCT for people who—</a:t>
            </a:r>
          </a:p>
          <a:p>
            <a:pPr marL="285750" indent="-285750">
              <a:lnSpc>
                <a:spcPct val="120000"/>
              </a:lnSpc>
              <a:buFont typeface="Arial" panose="020B0604020202020204" pitchFamily="34" charset="0"/>
              <a:buChar char="•"/>
            </a:pPr>
            <a:r>
              <a:rPr lang="en-US" altLang="en-US" sz="1519" kern="0" dirty="0">
                <a:solidFill>
                  <a:schemeClr val="bg1"/>
                </a:solidFill>
                <a:latin typeface="Minion Pro" charset="0"/>
                <a:ea typeface="Minion Pro" charset="0"/>
                <a:cs typeface="Minion Pro" charset="0"/>
              </a:rPr>
              <a:t>Have a history of </a:t>
            </a:r>
            <a:r>
              <a:rPr lang="en-US" altLang="en-US" sz="1519" b="1" u="sng" kern="0" dirty="0">
                <a:latin typeface="Minion Pro" charset="0"/>
                <a:ea typeface="Minion Pro" charset="0"/>
                <a:cs typeface="Minion Pro" charset="0"/>
              </a:rPr>
              <a:t>heavy smoking</a:t>
            </a:r>
            <a:r>
              <a:rPr lang="en-US" altLang="en-US" sz="1519" kern="0" dirty="0">
                <a:solidFill>
                  <a:schemeClr val="bg1"/>
                </a:solidFill>
                <a:latin typeface="Minion Pro" charset="0"/>
                <a:ea typeface="Minion Pro" charset="0"/>
                <a:cs typeface="Minion Pro" charset="0"/>
              </a:rPr>
              <a:t>, and</a:t>
            </a:r>
          </a:p>
          <a:p>
            <a:pPr marL="285750" indent="-285750">
              <a:lnSpc>
                <a:spcPct val="120000"/>
              </a:lnSpc>
              <a:buFont typeface="Arial" panose="020B0604020202020204" pitchFamily="34" charset="0"/>
              <a:buChar char="•"/>
            </a:pPr>
            <a:r>
              <a:rPr lang="en-US" altLang="en-US" sz="1519" b="1" u="sng" kern="0" dirty="0">
                <a:solidFill>
                  <a:schemeClr val="accent1">
                    <a:lumMod val="40000"/>
                    <a:lumOff val="60000"/>
                  </a:schemeClr>
                </a:solidFill>
                <a:latin typeface="Minion Pro" charset="0"/>
                <a:ea typeface="Minion Pro" charset="0"/>
                <a:cs typeface="Minion Pro" charset="0"/>
              </a:rPr>
              <a:t>Smoke now </a:t>
            </a:r>
            <a:r>
              <a:rPr lang="en-US" altLang="en-US" sz="1519" kern="0" dirty="0">
                <a:solidFill>
                  <a:schemeClr val="bg1"/>
                </a:solidFill>
                <a:latin typeface="Minion Pro" charset="0"/>
                <a:ea typeface="Minion Pro" charset="0"/>
                <a:cs typeface="Minion Pro" charset="0"/>
              </a:rPr>
              <a:t>or have </a:t>
            </a:r>
            <a:r>
              <a:rPr lang="en-US" altLang="en-US" sz="1519" b="1" u="sng" kern="0" dirty="0">
                <a:solidFill>
                  <a:schemeClr val="accent1">
                    <a:lumMod val="40000"/>
                    <a:lumOff val="60000"/>
                  </a:schemeClr>
                </a:solidFill>
                <a:latin typeface="Minion Pro" charset="0"/>
                <a:ea typeface="Minion Pro" charset="0"/>
                <a:cs typeface="Minion Pro" charset="0"/>
              </a:rPr>
              <a:t>quit within the past 15 years</a:t>
            </a:r>
            <a:r>
              <a:rPr lang="en-US" altLang="en-US" sz="1519" kern="0" dirty="0">
                <a:solidFill>
                  <a:schemeClr val="bg1"/>
                </a:solidFill>
                <a:latin typeface="Minion Pro" charset="0"/>
                <a:ea typeface="Minion Pro" charset="0"/>
                <a:cs typeface="Minion Pro" charset="0"/>
              </a:rPr>
              <a:t>, and</a:t>
            </a:r>
          </a:p>
          <a:p>
            <a:pPr marL="285750" indent="-285750">
              <a:lnSpc>
                <a:spcPct val="120000"/>
              </a:lnSpc>
              <a:buFont typeface="Arial" panose="020B0604020202020204" pitchFamily="34" charset="0"/>
              <a:buChar char="•"/>
            </a:pPr>
            <a:r>
              <a:rPr lang="en-US" altLang="en-US" sz="1519" kern="0" dirty="0">
                <a:solidFill>
                  <a:schemeClr val="bg1"/>
                </a:solidFill>
                <a:latin typeface="Minion Pro" charset="0"/>
                <a:ea typeface="Minion Pro" charset="0"/>
                <a:cs typeface="Minion Pro" charset="0"/>
              </a:rPr>
              <a:t>Are between </a:t>
            </a:r>
            <a:r>
              <a:rPr lang="en-US" altLang="en-US" sz="1519" b="1" u="sng" kern="0" dirty="0">
                <a:solidFill>
                  <a:schemeClr val="accent1">
                    <a:lumMod val="40000"/>
                    <a:lumOff val="60000"/>
                  </a:schemeClr>
                </a:solidFill>
                <a:latin typeface="Minion Pro" charset="0"/>
                <a:ea typeface="Minion Pro" charset="0"/>
                <a:cs typeface="Minion Pro" charset="0"/>
              </a:rPr>
              <a:t>50 and 80 </a:t>
            </a:r>
            <a:r>
              <a:rPr lang="en-US" altLang="en-US" sz="1519" kern="0" dirty="0">
                <a:solidFill>
                  <a:schemeClr val="bg1"/>
                </a:solidFill>
                <a:latin typeface="Minion Pro" charset="0"/>
                <a:ea typeface="Minion Pro" charset="0"/>
                <a:cs typeface="Minion Pro" charset="0"/>
              </a:rPr>
              <a:t>years old.</a:t>
            </a:r>
          </a:p>
          <a:p>
            <a:pPr marL="285750" indent="-285750">
              <a:lnSpc>
                <a:spcPct val="120000"/>
              </a:lnSpc>
              <a:buFont typeface="Arial" panose="020B0604020202020204" pitchFamily="34" charset="0"/>
              <a:buChar char="•"/>
            </a:pPr>
            <a:endParaRPr lang="en-US" altLang="en-US" sz="1519" kern="0" dirty="0">
              <a:solidFill>
                <a:schemeClr val="bg1"/>
              </a:solidFill>
              <a:latin typeface="Minion Pro" charset="0"/>
              <a:ea typeface="Minion Pro" charset="0"/>
              <a:cs typeface="Minion Pro" charset="0"/>
            </a:endParaRPr>
          </a:p>
          <a:p>
            <a:pPr marL="285750" indent="-285750">
              <a:lnSpc>
                <a:spcPct val="120000"/>
              </a:lnSpc>
              <a:buFont typeface="Arial" panose="020B0604020202020204" pitchFamily="34" charset="0"/>
              <a:buChar char="•"/>
            </a:pPr>
            <a:r>
              <a:rPr lang="en-US" altLang="en-US" sz="1519" b="1" u="sng" kern="0" dirty="0">
                <a:latin typeface="Minion Pro" charset="0"/>
                <a:ea typeface="Minion Pro" charset="0"/>
                <a:cs typeface="Minion Pro" charset="0"/>
              </a:rPr>
              <a:t>Heavy smoking</a:t>
            </a:r>
            <a:r>
              <a:rPr lang="en-US" altLang="en-US" sz="1519" kern="0" dirty="0">
                <a:solidFill>
                  <a:schemeClr val="bg1"/>
                </a:solidFill>
                <a:latin typeface="Minion Pro" charset="0"/>
                <a:ea typeface="Minion Pro" charset="0"/>
                <a:cs typeface="Minion Pro" charset="0"/>
              </a:rPr>
              <a:t> means a smoking history of 20 pack years or more. </a:t>
            </a:r>
          </a:p>
          <a:p>
            <a:pPr marL="285750" indent="-285750">
              <a:lnSpc>
                <a:spcPct val="120000"/>
              </a:lnSpc>
              <a:buFont typeface="Arial" panose="020B0604020202020204" pitchFamily="34" charset="0"/>
              <a:buChar char="•"/>
            </a:pPr>
            <a:r>
              <a:rPr lang="en-US" altLang="en-US" sz="1519" kern="0" dirty="0">
                <a:solidFill>
                  <a:schemeClr val="bg1"/>
                </a:solidFill>
                <a:latin typeface="Minion Pro" charset="0"/>
                <a:ea typeface="Minion Pro" charset="0"/>
                <a:cs typeface="Minion Pro" charset="0"/>
              </a:rPr>
              <a:t>A pack year is smoking an average of one pack of cigarettes per day for one year. </a:t>
            </a:r>
          </a:p>
          <a:p>
            <a:pPr marL="285750" indent="-285750">
              <a:lnSpc>
                <a:spcPct val="120000"/>
              </a:lnSpc>
              <a:buFont typeface="Arial" panose="020B0604020202020204" pitchFamily="34" charset="0"/>
              <a:buChar char="•"/>
            </a:pPr>
            <a:r>
              <a:rPr lang="en-US" altLang="en-US" sz="1519" kern="0" dirty="0">
                <a:solidFill>
                  <a:schemeClr val="bg1"/>
                </a:solidFill>
                <a:latin typeface="Minion Pro" charset="0"/>
                <a:ea typeface="Minion Pro" charset="0"/>
                <a:cs typeface="Minion Pro" charset="0"/>
              </a:rPr>
              <a:t>For example, a person could have a 20 pack-year history by smoking one pack a day for 20 years or two packs a day for 15 years.</a:t>
            </a:r>
          </a:p>
        </p:txBody>
      </p:sp>
      <p:sp>
        <p:nvSpPr>
          <p:cNvPr id="3" name="Rectangle 5">
            <a:extLst>
              <a:ext uri="{FF2B5EF4-FFF2-40B4-BE49-F238E27FC236}">
                <a16:creationId xmlns:a16="http://schemas.microsoft.com/office/drawing/2014/main" id="{842083C5-B18A-4B47-B2F1-33E451A25F54}"/>
              </a:ext>
            </a:extLst>
          </p:cNvPr>
          <p:cNvSpPr txBox="1">
            <a:spLocks noChangeArrowheads="1"/>
          </p:cNvSpPr>
          <p:nvPr/>
        </p:nvSpPr>
        <p:spPr bwMode="auto">
          <a:xfrm>
            <a:off x="555625" y="99273"/>
            <a:ext cx="8491393" cy="715455"/>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38586" tIns="19293" rIns="38586" bIns="19293" numCol="1" anchor="ctr" anchorCtr="0" compatLnSpc="1">
            <a:prstTxWarp prst="textNoShape">
              <a:avLst/>
            </a:prstTxWarp>
          </a:bodyPr>
          <a:lstStyle>
            <a:lvl1pPr algn="l" rtl="0" eaLnBrk="0" fontAlgn="base" hangingPunct="0">
              <a:spcBef>
                <a:spcPct val="0"/>
              </a:spcBef>
              <a:spcAft>
                <a:spcPct val="0"/>
              </a:spcAft>
              <a:defRPr sz="7109" b="1">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7109" b="1">
                <a:solidFill>
                  <a:schemeClr val="bg1"/>
                </a:solidFill>
                <a:latin typeface="Times New Roman" charset="0"/>
                <a:ea typeface="ＭＳ Ｐゴシック" charset="0"/>
                <a:cs typeface="ＭＳ Ｐゴシック" charset="0"/>
              </a:defRPr>
            </a:lvl2pPr>
            <a:lvl3pPr algn="l" rtl="0" eaLnBrk="0" fontAlgn="base" hangingPunct="0">
              <a:spcBef>
                <a:spcPct val="0"/>
              </a:spcBef>
              <a:spcAft>
                <a:spcPct val="0"/>
              </a:spcAft>
              <a:defRPr sz="7109" b="1">
                <a:solidFill>
                  <a:schemeClr val="bg1"/>
                </a:solidFill>
                <a:latin typeface="Times New Roman" charset="0"/>
                <a:ea typeface="ＭＳ Ｐゴシック" charset="0"/>
                <a:cs typeface="ＭＳ Ｐゴシック" charset="0"/>
              </a:defRPr>
            </a:lvl3pPr>
            <a:lvl4pPr algn="l" rtl="0" eaLnBrk="0" fontAlgn="base" hangingPunct="0">
              <a:spcBef>
                <a:spcPct val="0"/>
              </a:spcBef>
              <a:spcAft>
                <a:spcPct val="0"/>
              </a:spcAft>
              <a:defRPr sz="7109" b="1">
                <a:solidFill>
                  <a:schemeClr val="bg1"/>
                </a:solidFill>
                <a:latin typeface="Times New Roman" charset="0"/>
                <a:ea typeface="ＭＳ Ｐゴシック" charset="0"/>
                <a:cs typeface="ＭＳ Ｐゴシック" charset="0"/>
              </a:defRPr>
            </a:lvl4pPr>
            <a:lvl5pPr algn="l" rtl="0" eaLnBrk="0" fontAlgn="base" hangingPunct="0">
              <a:spcBef>
                <a:spcPct val="0"/>
              </a:spcBef>
              <a:spcAft>
                <a:spcPct val="0"/>
              </a:spcAft>
              <a:defRPr sz="7109" b="1">
                <a:solidFill>
                  <a:schemeClr val="bg1"/>
                </a:solidFill>
                <a:latin typeface="Times New Roman" charset="0"/>
                <a:ea typeface="ＭＳ Ｐゴシック" charset="0"/>
                <a:cs typeface="ＭＳ Ｐゴシック" charset="0"/>
              </a:defRPr>
            </a:lvl5pPr>
            <a:lvl6pPr marL="812582" algn="l" rtl="0" fontAlgn="base">
              <a:spcBef>
                <a:spcPct val="0"/>
              </a:spcBef>
              <a:spcAft>
                <a:spcPct val="0"/>
              </a:spcAft>
              <a:defRPr sz="7109" b="1">
                <a:solidFill>
                  <a:schemeClr val="bg1"/>
                </a:solidFill>
                <a:latin typeface="Times New Roman" charset="0"/>
              </a:defRPr>
            </a:lvl6pPr>
            <a:lvl7pPr marL="1625163" algn="l" rtl="0" fontAlgn="base">
              <a:spcBef>
                <a:spcPct val="0"/>
              </a:spcBef>
              <a:spcAft>
                <a:spcPct val="0"/>
              </a:spcAft>
              <a:defRPr sz="7109" b="1">
                <a:solidFill>
                  <a:schemeClr val="bg1"/>
                </a:solidFill>
                <a:latin typeface="Times New Roman" charset="0"/>
              </a:defRPr>
            </a:lvl7pPr>
            <a:lvl8pPr marL="2437745" algn="l" rtl="0" fontAlgn="base">
              <a:spcBef>
                <a:spcPct val="0"/>
              </a:spcBef>
              <a:spcAft>
                <a:spcPct val="0"/>
              </a:spcAft>
              <a:defRPr sz="7109" b="1">
                <a:solidFill>
                  <a:schemeClr val="bg1"/>
                </a:solidFill>
                <a:latin typeface="Times New Roman" charset="0"/>
              </a:defRPr>
            </a:lvl8pPr>
            <a:lvl9pPr marL="3250326" algn="l" rtl="0" fontAlgn="base">
              <a:spcBef>
                <a:spcPct val="0"/>
              </a:spcBef>
              <a:spcAft>
                <a:spcPct val="0"/>
              </a:spcAft>
              <a:defRPr sz="7109" b="1">
                <a:solidFill>
                  <a:schemeClr val="bg1"/>
                </a:solidFill>
                <a:latin typeface="Times New Roman" charset="0"/>
              </a:defRPr>
            </a:lvl9pPr>
          </a:lstStyle>
          <a:p>
            <a:pPr eaLnBrk="1" hangingPunct="1">
              <a:defRPr/>
            </a:pPr>
            <a:r>
              <a:rPr lang="es-ES" sz="1519" kern="0" spc="450" dirty="0" err="1">
                <a:latin typeface="Helvetica" charset="0"/>
                <a:ea typeface="Helvetica" charset="0"/>
                <a:cs typeface="Helvetica" charset="0"/>
              </a:rPr>
              <a:t>Who</a:t>
            </a:r>
            <a:r>
              <a:rPr lang="es-ES" sz="1519" kern="0" spc="450" dirty="0">
                <a:latin typeface="Helvetica" charset="0"/>
                <a:ea typeface="Helvetica" charset="0"/>
                <a:cs typeface="Helvetica" charset="0"/>
              </a:rPr>
              <a:t> </a:t>
            </a:r>
            <a:r>
              <a:rPr lang="es-ES" sz="1519" kern="0" spc="450" dirty="0" err="1">
                <a:latin typeface="Helvetica" charset="0"/>
                <a:ea typeface="Helvetica" charset="0"/>
                <a:cs typeface="Helvetica" charset="0"/>
              </a:rPr>
              <a:t>should</a:t>
            </a:r>
            <a:r>
              <a:rPr lang="es-ES" sz="1519" kern="0" spc="450" dirty="0">
                <a:latin typeface="Helvetica" charset="0"/>
                <a:ea typeface="Helvetica" charset="0"/>
                <a:cs typeface="Helvetica" charset="0"/>
              </a:rPr>
              <a:t> be </a:t>
            </a:r>
            <a:r>
              <a:rPr lang="es-ES" sz="1519" kern="0" spc="450" dirty="0" err="1">
                <a:latin typeface="Helvetica" charset="0"/>
                <a:ea typeface="Helvetica" charset="0"/>
                <a:cs typeface="Helvetica" charset="0"/>
              </a:rPr>
              <a:t>screened</a:t>
            </a:r>
            <a:r>
              <a:rPr lang="es-ES" sz="1519" kern="0" spc="450" dirty="0">
                <a:latin typeface="Helvetica" charset="0"/>
                <a:ea typeface="Helvetica" charset="0"/>
                <a:cs typeface="Helvetica" charset="0"/>
              </a:rPr>
              <a:t>?</a:t>
            </a:r>
            <a:endParaRPr lang="en-US" sz="1519" kern="0" dirty="0">
              <a:latin typeface="Helvetica" charset="0"/>
              <a:ea typeface="Helvetica" charset="0"/>
              <a:cs typeface="Helvetica" charset="0"/>
            </a:endParaRPr>
          </a:p>
        </p:txBody>
      </p:sp>
    </p:spTree>
    <p:extLst>
      <p:ext uri="{BB962C8B-B14F-4D97-AF65-F5344CB8AC3E}">
        <p14:creationId xmlns:p14="http://schemas.microsoft.com/office/powerpoint/2010/main" val="40792688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7DAF062C-FF35-3C4A-A9DA-0ABA02D2294A}"/>
              </a:ext>
            </a:extLst>
          </p:cNvPr>
          <p:cNvSpPr txBox="1">
            <a:spLocks noChangeArrowheads="1"/>
          </p:cNvSpPr>
          <p:nvPr/>
        </p:nvSpPr>
        <p:spPr bwMode="auto">
          <a:xfrm>
            <a:off x="209261" y="1073943"/>
            <a:ext cx="8463684" cy="3414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609436" indent="-609436" algn="l" rtl="0" eaLnBrk="0" fontAlgn="base" hangingPunct="0">
              <a:spcBef>
                <a:spcPct val="20000"/>
              </a:spcBef>
              <a:spcAft>
                <a:spcPct val="25000"/>
              </a:spcAft>
              <a:defRPr sz="5687">
                <a:solidFill>
                  <a:schemeClr val="tx1"/>
                </a:solidFill>
                <a:latin typeface="+mn-lt"/>
                <a:ea typeface="ＭＳ Ｐゴシック" charset="0"/>
                <a:cs typeface="ＭＳ Ｐゴシック" charset="0"/>
              </a:defRPr>
            </a:lvl1pPr>
            <a:lvl2pPr marL="711009" indent="-507863" algn="l" rtl="0" eaLnBrk="0" fontAlgn="base" hangingPunct="0">
              <a:spcBef>
                <a:spcPct val="20000"/>
              </a:spcBef>
              <a:spcAft>
                <a:spcPct val="0"/>
              </a:spcAft>
              <a:buClr>
                <a:srgbClr val="CC0000"/>
              </a:buClr>
              <a:buSzPct val="90000"/>
              <a:buFont typeface="Wingdings" charset="2"/>
              <a:buChar char="§"/>
              <a:defRPr sz="4266">
                <a:solidFill>
                  <a:schemeClr val="tx1"/>
                </a:solidFill>
                <a:latin typeface="+mn-lt"/>
                <a:ea typeface="ＭＳ Ｐゴシック" charset="-128"/>
                <a:cs typeface="ＭＳ Ｐゴシック"/>
              </a:defRPr>
            </a:lvl2pPr>
            <a:lvl3pPr marL="1320445" indent="-406291" algn="l" rtl="0" eaLnBrk="0" fontAlgn="base" hangingPunct="0">
              <a:spcBef>
                <a:spcPct val="40000"/>
              </a:spcBef>
              <a:spcAft>
                <a:spcPct val="0"/>
              </a:spcAft>
              <a:buChar char="•"/>
              <a:defRPr i="1">
                <a:solidFill>
                  <a:schemeClr val="tx1"/>
                </a:solidFill>
                <a:latin typeface="+mn-lt"/>
                <a:ea typeface="ＭＳ Ｐゴシック" charset="-128"/>
                <a:cs typeface="ＭＳ Ｐゴシック"/>
              </a:defRPr>
            </a:lvl3pPr>
            <a:lvl4pPr marL="2237422" indent="-406291" algn="l" rtl="0" eaLnBrk="0" fontAlgn="base" hangingPunct="0">
              <a:spcBef>
                <a:spcPct val="40000"/>
              </a:spcBef>
              <a:spcAft>
                <a:spcPct val="0"/>
              </a:spcAft>
              <a:buChar char="–"/>
              <a:defRPr>
                <a:solidFill>
                  <a:schemeClr val="tx1"/>
                </a:solidFill>
                <a:latin typeface="+mn-lt"/>
                <a:ea typeface="ＭＳ Ｐゴシック" charset="-128"/>
                <a:cs typeface="ＭＳ Ｐゴシック"/>
              </a:defRPr>
            </a:lvl4pPr>
            <a:lvl5pPr marL="2528032" indent="722295" algn="l" rtl="0" eaLnBrk="0" fontAlgn="base" hangingPunct="0">
              <a:spcBef>
                <a:spcPct val="20000"/>
              </a:spcBef>
              <a:spcAft>
                <a:spcPct val="0"/>
              </a:spcAft>
              <a:defRPr>
                <a:solidFill>
                  <a:schemeClr val="tx1"/>
                </a:solidFill>
                <a:latin typeface="+mn-lt"/>
                <a:ea typeface="ＭＳ Ｐゴシック" charset="-128"/>
                <a:cs typeface="ＭＳ Ｐゴシック"/>
              </a:defRPr>
            </a:lvl5pPr>
            <a:lvl6pPr marL="3340613" algn="l" rtl="0" fontAlgn="base">
              <a:spcBef>
                <a:spcPct val="20000"/>
              </a:spcBef>
              <a:spcAft>
                <a:spcPct val="0"/>
              </a:spcAft>
              <a:defRPr>
                <a:solidFill>
                  <a:schemeClr val="tx1"/>
                </a:solidFill>
                <a:latin typeface="+mn-lt"/>
                <a:ea typeface="ＭＳ Ｐゴシック" charset="-128"/>
              </a:defRPr>
            </a:lvl6pPr>
            <a:lvl7pPr marL="4153195" algn="l" rtl="0" fontAlgn="base">
              <a:spcBef>
                <a:spcPct val="20000"/>
              </a:spcBef>
              <a:spcAft>
                <a:spcPct val="0"/>
              </a:spcAft>
              <a:defRPr>
                <a:solidFill>
                  <a:schemeClr val="tx1"/>
                </a:solidFill>
                <a:latin typeface="+mn-lt"/>
                <a:ea typeface="ＭＳ Ｐゴシック" charset="-128"/>
              </a:defRPr>
            </a:lvl7pPr>
            <a:lvl8pPr marL="4965776" algn="l" rtl="0" fontAlgn="base">
              <a:spcBef>
                <a:spcPct val="20000"/>
              </a:spcBef>
              <a:spcAft>
                <a:spcPct val="0"/>
              </a:spcAft>
              <a:defRPr>
                <a:solidFill>
                  <a:schemeClr val="tx1"/>
                </a:solidFill>
                <a:latin typeface="+mn-lt"/>
                <a:ea typeface="ＭＳ Ｐゴシック" charset="-128"/>
              </a:defRPr>
            </a:lvl8pPr>
            <a:lvl9pPr marL="5778358" algn="l" rtl="0" fontAlgn="base">
              <a:spcBef>
                <a:spcPct val="20000"/>
              </a:spcBef>
              <a:spcAft>
                <a:spcPct val="0"/>
              </a:spcAft>
              <a:defRPr>
                <a:solidFill>
                  <a:schemeClr val="tx1"/>
                </a:solidFill>
                <a:latin typeface="+mn-lt"/>
                <a:ea typeface="ＭＳ Ｐゴシック" charset="-128"/>
              </a:defRPr>
            </a:lvl9pPr>
          </a:lstStyle>
          <a:p>
            <a:pPr marL="285750" indent="-285750">
              <a:lnSpc>
                <a:spcPct val="120000"/>
              </a:lnSpc>
              <a:buFont typeface="Arial" panose="020B0604020202020204" pitchFamily="34" charset="0"/>
              <a:buChar char="•"/>
            </a:pPr>
            <a:r>
              <a:rPr lang="es-ES" altLang="en-US" sz="1519" kern="0" dirty="0">
                <a:solidFill>
                  <a:schemeClr val="bg1"/>
                </a:solidFill>
                <a:latin typeface="Minion Pro" charset="0"/>
                <a:ea typeface="Minion Pro" charset="0"/>
                <a:cs typeface="Minion Pro" charset="0"/>
              </a:rPr>
              <a:t>El Grupo de Trabajo de Servicios Preventivos de EE. UU. recomienda la detección </a:t>
            </a:r>
            <a:r>
              <a:rPr lang="es-ES" altLang="en-US" sz="1519" kern="0" dirty="0" smtClean="0">
                <a:solidFill>
                  <a:schemeClr val="bg1"/>
                </a:solidFill>
                <a:latin typeface="Minion Pro" charset="0"/>
                <a:ea typeface="Minion Pro" charset="0"/>
                <a:cs typeface="Minion Pro" charset="0"/>
              </a:rPr>
              <a:t>anual </a:t>
            </a:r>
            <a:r>
              <a:rPr lang="es-ES" altLang="en-US" sz="1519" kern="0" dirty="0">
                <a:solidFill>
                  <a:schemeClr val="bg1"/>
                </a:solidFill>
                <a:latin typeface="Minion Pro" charset="0"/>
                <a:ea typeface="Minion Pro" charset="0"/>
                <a:cs typeface="Minion Pro" charset="0"/>
              </a:rPr>
              <a:t>de cáncer de pulmón con LDCT para las personas que—</a:t>
            </a:r>
          </a:p>
          <a:p>
            <a:pPr marL="285750" indent="-285750">
              <a:lnSpc>
                <a:spcPct val="120000"/>
              </a:lnSpc>
              <a:buFont typeface="Arial" panose="020B0604020202020204" pitchFamily="34" charset="0"/>
              <a:buChar char="•"/>
            </a:pPr>
            <a:r>
              <a:rPr lang="es-ES" altLang="en-US" sz="1519" kern="0" dirty="0">
                <a:solidFill>
                  <a:schemeClr val="bg1"/>
                </a:solidFill>
                <a:latin typeface="Minion Pro" charset="0"/>
                <a:ea typeface="Minion Pro" charset="0"/>
                <a:cs typeface="Minion Pro" charset="0"/>
              </a:rPr>
              <a:t>Tiene a historia de </a:t>
            </a:r>
            <a:r>
              <a:rPr lang="es-ES" altLang="en-US" sz="1519" b="1" u="sng" kern="0" dirty="0">
                <a:latin typeface="Minion Pro" charset="0"/>
                <a:ea typeface="Minion Pro" charset="0"/>
                <a:cs typeface="Minion Pro" charset="0"/>
              </a:rPr>
              <a:t>fumar en exceso</a:t>
            </a:r>
            <a:r>
              <a:rPr lang="es-ES" altLang="en-US" sz="1519" kern="0" dirty="0">
                <a:solidFill>
                  <a:schemeClr val="bg1"/>
                </a:solidFill>
                <a:latin typeface="Minion Pro" charset="0"/>
                <a:ea typeface="Minion Pro" charset="0"/>
                <a:cs typeface="Minion Pro" charset="0"/>
              </a:rPr>
              <a:t>, y</a:t>
            </a:r>
          </a:p>
          <a:p>
            <a:pPr marL="285750" indent="-285750">
              <a:lnSpc>
                <a:spcPct val="120000"/>
              </a:lnSpc>
              <a:buFont typeface="Arial" panose="020B0604020202020204" pitchFamily="34" charset="0"/>
              <a:buChar char="•"/>
            </a:pPr>
            <a:r>
              <a:rPr lang="es-ES" altLang="en-US" sz="1519" b="1" u="sng" kern="0" dirty="0">
                <a:solidFill>
                  <a:schemeClr val="accent1">
                    <a:lumMod val="40000"/>
                    <a:lumOff val="60000"/>
                  </a:schemeClr>
                </a:solidFill>
                <a:latin typeface="Minion Pro" charset="0"/>
                <a:ea typeface="Minion Pro" charset="0"/>
                <a:cs typeface="Minion Pro" charset="0"/>
              </a:rPr>
              <a:t>Fuma ahora</a:t>
            </a:r>
            <a:r>
              <a:rPr lang="es-ES" altLang="en-US" sz="1519" kern="0" dirty="0">
                <a:solidFill>
                  <a:schemeClr val="bg1"/>
                </a:solidFill>
                <a:latin typeface="Minion Pro" charset="0"/>
                <a:ea typeface="Minion Pro" charset="0"/>
                <a:cs typeface="Minion Pro" charset="0"/>
              </a:rPr>
              <a:t>  o ha </a:t>
            </a:r>
            <a:r>
              <a:rPr lang="es-ES" altLang="en-US" sz="1519" b="1" u="sng" kern="0" dirty="0">
                <a:solidFill>
                  <a:schemeClr val="accent1">
                    <a:lumMod val="40000"/>
                    <a:lumOff val="60000"/>
                  </a:schemeClr>
                </a:solidFill>
                <a:latin typeface="Minion Pro" charset="0"/>
                <a:ea typeface="Minion Pro" charset="0"/>
                <a:cs typeface="Minion Pro" charset="0"/>
              </a:rPr>
              <a:t>dejado de fumar en los últimos 15 años</a:t>
            </a:r>
            <a:r>
              <a:rPr lang="es-ES" altLang="en-US" sz="1519" kern="0" dirty="0">
                <a:solidFill>
                  <a:schemeClr val="bg1"/>
                </a:solidFill>
                <a:latin typeface="Minion Pro" charset="0"/>
                <a:ea typeface="Minion Pro" charset="0"/>
                <a:cs typeface="Minion Pro" charset="0"/>
              </a:rPr>
              <a:t>, y</a:t>
            </a:r>
          </a:p>
          <a:p>
            <a:pPr marL="285750" indent="-285750">
              <a:lnSpc>
                <a:spcPct val="120000"/>
              </a:lnSpc>
              <a:buFont typeface="Arial" panose="020B0604020202020204" pitchFamily="34" charset="0"/>
              <a:buChar char="•"/>
            </a:pPr>
            <a:r>
              <a:rPr lang="es-ES" altLang="en-US" sz="1519" kern="0" dirty="0">
                <a:solidFill>
                  <a:schemeClr val="bg1"/>
                </a:solidFill>
                <a:latin typeface="Minion Pro" charset="0"/>
                <a:ea typeface="Minion Pro" charset="0"/>
                <a:cs typeface="Minion Pro" charset="0"/>
              </a:rPr>
              <a:t>Tienen entre </a:t>
            </a:r>
            <a:r>
              <a:rPr lang="es-ES" altLang="en-US" sz="1519" b="1" u="sng" kern="0" dirty="0" smtClean="0">
                <a:solidFill>
                  <a:schemeClr val="accent1">
                    <a:lumMod val="40000"/>
                    <a:lumOff val="60000"/>
                  </a:schemeClr>
                </a:solidFill>
                <a:latin typeface="Minion Pro" charset="0"/>
                <a:ea typeface="Minion Pro" charset="0"/>
                <a:cs typeface="Minion Pro" charset="0"/>
              </a:rPr>
              <a:t>50 </a:t>
            </a:r>
            <a:r>
              <a:rPr lang="es-ES" altLang="en-US" sz="1519" b="1" u="sng" kern="0" dirty="0">
                <a:solidFill>
                  <a:schemeClr val="accent1">
                    <a:lumMod val="40000"/>
                    <a:lumOff val="60000"/>
                  </a:schemeClr>
                </a:solidFill>
                <a:latin typeface="Minion Pro" charset="0"/>
                <a:ea typeface="Minion Pro" charset="0"/>
                <a:cs typeface="Minion Pro" charset="0"/>
              </a:rPr>
              <a:t>y 80  </a:t>
            </a:r>
            <a:r>
              <a:rPr lang="es-ES" altLang="en-US" sz="1519" kern="0" dirty="0">
                <a:solidFill>
                  <a:schemeClr val="bg1"/>
                </a:solidFill>
                <a:latin typeface="Minion Pro" charset="0"/>
                <a:ea typeface="Minion Pro" charset="0"/>
                <a:cs typeface="Minion Pro" charset="0"/>
              </a:rPr>
              <a:t>años.</a:t>
            </a:r>
          </a:p>
          <a:p>
            <a:pPr marL="285750" indent="-285750">
              <a:lnSpc>
                <a:spcPct val="120000"/>
              </a:lnSpc>
              <a:buFont typeface="Arial" panose="020B0604020202020204" pitchFamily="34" charset="0"/>
              <a:buChar char="•"/>
            </a:pPr>
            <a:endParaRPr lang="es-ES" altLang="en-US" sz="1519" kern="0" dirty="0">
              <a:solidFill>
                <a:schemeClr val="bg1"/>
              </a:solidFill>
              <a:latin typeface="Minion Pro" charset="0"/>
              <a:ea typeface="Minion Pro" charset="0"/>
              <a:cs typeface="Minion Pro" charset="0"/>
            </a:endParaRPr>
          </a:p>
          <a:p>
            <a:pPr marL="285750" indent="-285750">
              <a:lnSpc>
                <a:spcPct val="120000"/>
              </a:lnSpc>
              <a:buFont typeface="Arial" panose="020B0604020202020204" pitchFamily="34" charset="0"/>
              <a:buChar char="•"/>
            </a:pPr>
            <a:r>
              <a:rPr lang="es-ES" altLang="en-US" sz="1519" b="1" u="sng" kern="0" dirty="0">
                <a:latin typeface="Minion Pro" charset="0"/>
                <a:ea typeface="Minion Pro" charset="0"/>
                <a:cs typeface="Minion Pro" charset="0"/>
              </a:rPr>
              <a:t>Fumar en exceso</a:t>
            </a:r>
            <a:r>
              <a:rPr lang="es-ES" altLang="en-US" sz="1519" kern="0" dirty="0">
                <a:solidFill>
                  <a:schemeClr val="bg1"/>
                </a:solidFill>
                <a:latin typeface="Minion Pro" charset="0"/>
                <a:ea typeface="Minion Pro" charset="0"/>
                <a:cs typeface="Minion Pro" charset="0"/>
              </a:rPr>
              <a:t> significa un historial de fumar de </a:t>
            </a:r>
            <a:r>
              <a:rPr lang="es-ES" altLang="en-US" sz="1519" kern="0" dirty="0" smtClean="0">
                <a:solidFill>
                  <a:schemeClr val="bg1"/>
                </a:solidFill>
                <a:latin typeface="Minion Pro" charset="0"/>
                <a:ea typeface="Minion Pro" charset="0"/>
                <a:cs typeface="Minion Pro" charset="0"/>
              </a:rPr>
              <a:t>20 </a:t>
            </a:r>
            <a:r>
              <a:rPr lang="es-ES" altLang="en-US" sz="1519" kern="0" dirty="0">
                <a:solidFill>
                  <a:schemeClr val="bg1"/>
                </a:solidFill>
                <a:latin typeface="Minion Pro" charset="0"/>
                <a:ea typeface="Minion Pro" charset="0"/>
                <a:cs typeface="Minion Pro" charset="0"/>
              </a:rPr>
              <a:t>años de paquete o más. </a:t>
            </a:r>
          </a:p>
          <a:p>
            <a:pPr marL="285750" indent="-285750">
              <a:lnSpc>
                <a:spcPct val="120000"/>
              </a:lnSpc>
              <a:buFont typeface="Arial" panose="020B0604020202020204" pitchFamily="34" charset="0"/>
              <a:buChar char="•"/>
            </a:pPr>
            <a:r>
              <a:rPr lang="es-ES" altLang="en-US" sz="1519" kern="0" dirty="0">
                <a:solidFill>
                  <a:schemeClr val="bg1"/>
                </a:solidFill>
                <a:latin typeface="Minion Pro" charset="0"/>
                <a:ea typeface="Minion Pro" charset="0"/>
                <a:cs typeface="Minion Pro" charset="0"/>
              </a:rPr>
              <a:t>Un año de paquete fuma un promedio de un paquete de </a:t>
            </a:r>
            <a:r>
              <a:rPr lang="es-ES" altLang="en-US" sz="1519" kern="0" dirty="0" smtClean="0">
                <a:solidFill>
                  <a:schemeClr val="bg1"/>
                </a:solidFill>
                <a:latin typeface="Minion Pro" charset="0"/>
                <a:ea typeface="Minion Pro" charset="0"/>
                <a:cs typeface="Minion Pro" charset="0"/>
              </a:rPr>
              <a:t>cigarrillos </a:t>
            </a:r>
            <a:r>
              <a:rPr lang="es-ES" altLang="en-US" sz="1519" kern="0" dirty="0">
                <a:solidFill>
                  <a:schemeClr val="bg1"/>
                </a:solidFill>
                <a:latin typeface="Minion Pro" charset="0"/>
                <a:ea typeface="Minion Pro" charset="0"/>
                <a:cs typeface="Minion Pro" charset="0"/>
              </a:rPr>
              <a:t>por día durante un año. </a:t>
            </a:r>
          </a:p>
          <a:p>
            <a:pPr marL="285750" indent="-285750">
              <a:lnSpc>
                <a:spcPct val="120000"/>
              </a:lnSpc>
              <a:buFont typeface="Arial" panose="020B0604020202020204" pitchFamily="34" charset="0"/>
              <a:buChar char="•"/>
            </a:pPr>
            <a:r>
              <a:rPr lang="es-ES" altLang="en-US" sz="1519" kern="0" dirty="0">
                <a:solidFill>
                  <a:schemeClr val="bg1"/>
                </a:solidFill>
                <a:latin typeface="Minion Pro" charset="0"/>
                <a:ea typeface="Minion Pro" charset="0"/>
                <a:cs typeface="Minion Pro" charset="0"/>
              </a:rPr>
              <a:t>Por </a:t>
            </a:r>
            <a:r>
              <a:rPr lang="es-ES" altLang="en-US" sz="1519" kern="0" dirty="0" smtClean="0">
                <a:solidFill>
                  <a:schemeClr val="bg1"/>
                </a:solidFill>
                <a:latin typeface="Minion Pro" charset="0"/>
                <a:ea typeface="Minion Pro" charset="0"/>
                <a:cs typeface="Minion Pro" charset="0"/>
              </a:rPr>
              <a:t>ejempló, </a:t>
            </a:r>
            <a:r>
              <a:rPr lang="es-ES" altLang="en-US" sz="1519" kern="0" dirty="0">
                <a:solidFill>
                  <a:schemeClr val="bg1"/>
                </a:solidFill>
                <a:latin typeface="Minion Pro" charset="0"/>
                <a:ea typeface="Minion Pro" charset="0"/>
                <a:cs typeface="Minion Pro" charset="0"/>
              </a:rPr>
              <a:t>una persona podría tener un historial de </a:t>
            </a:r>
            <a:r>
              <a:rPr lang="es-ES" altLang="en-US" sz="1519" kern="0" dirty="0" smtClean="0">
                <a:solidFill>
                  <a:schemeClr val="bg1"/>
                </a:solidFill>
                <a:latin typeface="Minion Pro" charset="0"/>
                <a:ea typeface="Minion Pro" charset="0"/>
                <a:cs typeface="Minion Pro" charset="0"/>
              </a:rPr>
              <a:t>20 </a:t>
            </a:r>
            <a:r>
              <a:rPr lang="es-ES" altLang="en-US" sz="1519" kern="0" dirty="0">
                <a:solidFill>
                  <a:schemeClr val="bg1"/>
                </a:solidFill>
                <a:latin typeface="Minion Pro" charset="0"/>
                <a:ea typeface="Minion Pro" charset="0"/>
                <a:cs typeface="Minion Pro" charset="0"/>
              </a:rPr>
              <a:t>años de paquete al fumar un </a:t>
            </a:r>
            <a:r>
              <a:rPr lang="es-ES" altLang="en-US" sz="1519" kern="0" dirty="0" err="1">
                <a:solidFill>
                  <a:schemeClr val="bg1"/>
                </a:solidFill>
                <a:latin typeface="Minion Pro" charset="0"/>
                <a:ea typeface="Minion Pro" charset="0"/>
                <a:cs typeface="Minion Pro" charset="0"/>
              </a:rPr>
              <a:t>pquete</a:t>
            </a:r>
            <a:r>
              <a:rPr lang="es-ES" altLang="en-US" sz="1519" kern="0" dirty="0">
                <a:solidFill>
                  <a:schemeClr val="bg1"/>
                </a:solidFill>
                <a:latin typeface="Minion Pro" charset="0"/>
                <a:ea typeface="Minion Pro" charset="0"/>
                <a:cs typeface="Minion Pro" charset="0"/>
              </a:rPr>
              <a:t> al día durante 30 años o dos paquetes al día durante 15 años. </a:t>
            </a:r>
          </a:p>
        </p:txBody>
      </p:sp>
      <p:sp>
        <p:nvSpPr>
          <p:cNvPr id="3" name="Rectangle 5">
            <a:extLst>
              <a:ext uri="{FF2B5EF4-FFF2-40B4-BE49-F238E27FC236}">
                <a16:creationId xmlns:a16="http://schemas.microsoft.com/office/drawing/2014/main" id="{842083C5-B18A-4B47-B2F1-33E451A25F54}"/>
              </a:ext>
            </a:extLst>
          </p:cNvPr>
          <p:cNvSpPr txBox="1">
            <a:spLocks noChangeArrowheads="1"/>
          </p:cNvSpPr>
          <p:nvPr/>
        </p:nvSpPr>
        <p:spPr bwMode="auto">
          <a:xfrm>
            <a:off x="555625" y="99273"/>
            <a:ext cx="8588375" cy="715455"/>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38586" tIns="19293" rIns="38586" bIns="19293" numCol="1" anchor="ctr" anchorCtr="0" compatLnSpc="1">
            <a:prstTxWarp prst="textNoShape">
              <a:avLst/>
            </a:prstTxWarp>
          </a:bodyPr>
          <a:lstStyle>
            <a:lvl1pPr algn="l" rtl="0" eaLnBrk="0" fontAlgn="base" hangingPunct="0">
              <a:spcBef>
                <a:spcPct val="0"/>
              </a:spcBef>
              <a:spcAft>
                <a:spcPct val="0"/>
              </a:spcAft>
              <a:defRPr sz="7109" b="1">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7109" b="1">
                <a:solidFill>
                  <a:schemeClr val="bg1"/>
                </a:solidFill>
                <a:latin typeface="Times New Roman" charset="0"/>
                <a:ea typeface="ＭＳ Ｐゴシック" charset="0"/>
                <a:cs typeface="ＭＳ Ｐゴシック" charset="0"/>
              </a:defRPr>
            </a:lvl2pPr>
            <a:lvl3pPr algn="l" rtl="0" eaLnBrk="0" fontAlgn="base" hangingPunct="0">
              <a:spcBef>
                <a:spcPct val="0"/>
              </a:spcBef>
              <a:spcAft>
                <a:spcPct val="0"/>
              </a:spcAft>
              <a:defRPr sz="7109" b="1">
                <a:solidFill>
                  <a:schemeClr val="bg1"/>
                </a:solidFill>
                <a:latin typeface="Times New Roman" charset="0"/>
                <a:ea typeface="ＭＳ Ｐゴシック" charset="0"/>
                <a:cs typeface="ＭＳ Ｐゴシック" charset="0"/>
              </a:defRPr>
            </a:lvl3pPr>
            <a:lvl4pPr algn="l" rtl="0" eaLnBrk="0" fontAlgn="base" hangingPunct="0">
              <a:spcBef>
                <a:spcPct val="0"/>
              </a:spcBef>
              <a:spcAft>
                <a:spcPct val="0"/>
              </a:spcAft>
              <a:defRPr sz="7109" b="1">
                <a:solidFill>
                  <a:schemeClr val="bg1"/>
                </a:solidFill>
                <a:latin typeface="Times New Roman" charset="0"/>
                <a:ea typeface="ＭＳ Ｐゴシック" charset="0"/>
                <a:cs typeface="ＭＳ Ｐゴシック" charset="0"/>
              </a:defRPr>
            </a:lvl4pPr>
            <a:lvl5pPr algn="l" rtl="0" eaLnBrk="0" fontAlgn="base" hangingPunct="0">
              <a:spcBef>
                <a:spcPct val="0"/>
              </a:spcBef>
              <a:spcAft>
                <a:spcPct val="0"/>
              </a:spcAft>
              <a:defRPr sz="7109" b="1">
                <a:solidFill>
                  <a:schemeClr val="bg1"/>
                </a:solidFill>
                <a:latin typeface="Times New Roman" charset="0"/>
                <a:ea typeface="ＭＳ Ｐゴシック" charset="0"/>
                <a:cs typeface="ＭＳ Ｐゴシック" charset="0"/>
              </a:defRPr>
            </a:lvl5pPr>
            <a:lvl6pPr marL="812582" algn="l" rtl="0" fontAlgn="base">
              <a:spcBef>
                <a:spcPct val="0"/>
              </a:spcBef>
              <a:spcAft>
                <a:spcPct val="0"/>
              </a:spcAft>
              <a:defRPr sz="7109" b="1">
                <a:solidFill>
                  <a:schemeClr val="bg1"/>
                </a:solidFill>
                <a:latin typeface="Times New Roman" charset="0"/>
              </a:defRPr>
            </a:lvl6pPr>
            <a:lvl7pPr marL="1625163" algn="l" rtl="0" fontAlgn="base">
              <a:spcBef>
                <a:spcPct val="0"/>
              </a:spcBef>
              <a:spcAft>
                <a:spcPct val="0"/>
              </a:spcAft>
              <a:defRPr sz="7109" b="1">
                <a:solidFill>
                  <a:schemeClr val="bg1"/>
                </a:solidFill>
                <a:latin typeface="Times New Roman" charset="0"/>
              </a:defRPr>
            </a:lvl7pPr>
            <a:lvl8pPr marL="2437745" algn="l" rtl="0" fontAlgn="base">
              <a:spcBef>
                <a:spcPct val="0"/>
              </a:spcBef>
              <a:spcAft>
                <a:spcPct val="0"/>
              </a:spcAft>
              <a:defRPr sz="7109" b="1">
                <a:solidFill>
                  <a:schemeClr val="bg1"/>
                </a:solidFill>
                <a:latin typeface="Times New Roman" charset="0"/>
              </a:defRPr>
            </a:lvl8pPr>
            <a:lvl9pPr marL="3250326" algn="l" rtl="0" fontAlgn="base">
              <a:spcBef>
                <a:spcPct val="0"/>
              </a:spcBef>
              <a:spcAft>
                <a:spcPct val="0"/>
              </a:spcAft>
              <a:defRPr sz="7109" b="1">
                <a:solidFill>
                  <a:schemeClr val="bg1"/>
                </a:solidFill>
                <a:latin typeface="Times New Roman" charset="0"/>
              </a:defRPr>
            </a:lvl9pPr>
          </a:lstStyle>
          <a:p>
            <a:pPr eaLnBrk="1" hangingPunct="1">
              <a:defRPr/>
            </a:pPr>
            <a:r>
              <a:rPr lang="es-ES" sz="1519" kern="0" spc="450" dirty="0">
                <a:latin typeface="Helvetica" charset="0"/>
                <a:ea typeface="Helvetica" charset="0"/>
                <a:cs typeface="Helvetica" charset="0"/>
              </a:rPr>
              <a:t>¿Quién debe ser examinado?</a:t>
            </a:r>
            <a:endParaRPr lang="en-US" sz="1519" kern="0" dirty="0">
              <a:latin typeface="Helvetica" charset="0"/>
              <a:ea typeface="Helvetica" charset="0"/>
              <a:cs typeface="Helvetica" charset="0"/>
            </a:endParaRPr>
          </a:p>
        </p:txBody>
      </p:sp>
    </p:spTree>
    <p:extLst>
      <p:ext uri="{BB962C8B-B14F-4D97-AF65-F5344CB8AC3E}">
        <p14:creationId xmlns:p14="http://schemas.microsoft.com/office/powerpoint/2010/main" val="14952063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7DAF062C-FF35-3C4A-A9DA-0ABA02D2294A}"/>
              </a:ext>
            </a:extLst>
          </p:cNvPr>
          <p:cNvSpPr txBox="1">
            <a:spLocks noChangeArrowheads="1"/>
          </p:cNvSpPr>
          <p:nvPr/>
        </p:nvSpPr>
        <p:spPr bwMode="auto">
          <a:xfrm>
            <a:off x="209261" y="1073943"/>
            <a:ext cx="8463684" cy="366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609436" indent="-609436" algn="l" rtl="0" eaLnBrk="0" fontAlgn="base" hangingPunct="0">
              <a:spcBef>
                <a:spcPct val="20000"/>
              </a:spcBef>
              <a:spcAft>
                <a:spcPct val="25000"/>
              </a:spcAft>
              <a:defRPr sz="5687">
                <a:solidFill>
                  <a:schemeClr val="tx1"/>
                </a:solidFill>
                <a:latin typeface="+mn-lt"/>
                <a:ea typeface="ＭＳ Ｐゴシック" charset="0"/>
                <a:cs typeface="ＭＳ Ｐゴシック" charset="0"/>
              </a:defRPr>
            </a:lvl1pPr>
            <a:lvl2pPr marL="711009" indent="-507863" algn="l" rtl="0" eaLnBrk="0" fontAlgn="base" hangingPunct="0">
              <a:spcBef>
                <a:spcPct val="20000"/>
              </a:spcBef>
              <a:spcAft>
                <a:spcPct val="0"/>
              </a:spcAft>
              <a:buClr>
                <a:srgbClr val="CC0000"/>
              </a:buClr>
              <a:buSzPct val="90000"/>
              <a:buFont typeface="Wingdings" charset="2"/>
              <a:buChar char="§"/>
              <a:defRPr sz="4266">
                <a:solidFill>
                  <a:schemeClr val="tx1"/>
                </a:solidFill>
                <a:latin typeface="+mn-lt"/>
                <a:ea typeface="ＭＳ Ｐゴシック" charset="-128"/>
                <a:cs typeface="ＭＳ Ｐゴシック"/>
              </a:defRPr>
            </a:lvl2pPr>
            <a:lvl3pPr marL="1320445" indent="-406291" algn="l" rtl="0" eaLnBrk="0" fontAlgn="base" hangingPunct="0">
              <a:spcBef>
                <a:spcPct val="40000"/>
              </a:spcBef>
              <a:spcAft>
                <a:spcPct val="0"/>
              </a:spcAft>
              <a:buChar char="•"/>
              <a:defRPr i="1">
                <a:solidFill>
                  <a:schemeClr val="tx1"/>
                </a:solidFill>
                <a:latin typeface="+mn-lt"/>
                <a:ea typeface="ＭＳ Ｐゴシック" charset="-128"/>
                <a:cs typeface="ＭＳ Ｐゴシック"/>
              </a:defRPr>
            </a:lvl3pPr>
            <a:lvl4pPr marL="2237422" indent="-406291" algn="l" rtl="0" eaLnBrk="0" fontAlgn="base" hangingPunct="0">
              <a:spcBef>
                <a:spcPct val="40000"/>
              </a:spcBef>
              <a:spcAft>
                <a:spcPct val="0"/>
              </a:spcAft>
              <a:buChar char="–"/>
              <a:defRPr>
                <a:solidFill>
                  <a:schemeClr val="tx1"/>
                </a:solidFill>
                <a:latin typeface="+mn-lt"/>
                <a:ea typeface="ＭＳ Ｐゴシック" charset="-128"/>
                <a:cs typeface="ＭＳ Ｐゴシック"/>
              </a:defRPr>
            </a:lvl4pPr>
            <a:lvl5pPr marL="2528032" indent="722295" algn="l" rtl="0" eaLnBrk="0" fontAlgn="base" hangingPunct="0">
              <a:spcBef>
                <a:spcPct val="20000"/>
              </a:spcBef>
              <a:spcAft>
                <a:spcPct val="0"/>
              </a:spcAft>
              <a:defRPr>
                <a:solidFill>
                  <a:schemeClr val="tx1"/>
                </a:solidFill>
                <a:latin typeface="+mn-lt"/>
                <a:ea typeface="ＭＳ Ｐゴシック" charset="-128"/>
                <a:cs typeface="ＭＳ Ｐゴシック"/>
              </a:defRPr>
            </a:lvl5pPr>
            <a:lvl6pPr marL="3340613" algn="l" rtl="0" fontAlgn="base">
              <a:spcBef>
                <a:spcPct val="20000"/>
              </a:spcBef>
              <a:spcAft>
                <a:spcPct val="0"/>
              </a:spcAft>
              <a:defRPr>
                <a:solidFill>
                  <a:schemeClr val="tx1"/>
                </a:solidFill>
                <a:latin typeface="+mn-lt"/>
                <a:ea typeface="ＭＳ Ｐゴシック" charset="-128"/>
              </a:defRPr>
            </a:lvl6pPr>
            <a:lvl7pPr marL="4153195" algn="l" rtl="0" fontAlgn="base">
              <a:spcBef>
                <a:spcPct val="20000"/>
              </a:spcBef>
              <a:spcAft>
                <a:spcPct val="0"/>
              </a:spcAft>
              <a:defRPr>
                <a:solidFill>
                  <a:schemeClr val="tx1"/>
                </a:solidFill>
                <a:latin typeface="+mn-lt"/>
                <a:ea typeface="ＭＳ Ｐゴシック" charset="-128"/>
              </a:defRPr>
            </a:lvl7pPr>
            <a:lvl8pPr marL="4965776" algn="l" rtl="0" fontAlgn="base">
              <a:spcBef>
                <a:spcPct val="20000"/>
              </a:spcBef>
              <a:spcAft>
                <a:spcPct val="0"/>
              </a:spcAft>
              <a:defRPr>
                <a:solidFill>
                  <a:schemeClr val="tx1"/>
                </a:solidFill>
                <a:latin typeface="+mn-lt"/>
                <a:ea typeface="ＭＳ Ｐゴシック" charset="-128"/>
              </a:defRPr>
            </a:lvl8pPr>
            <a:lvl9pPr marL="5778358" algn="l" rtl="0" fontAlgn="base">
              <a:spcBef>
                <a:spcPct val="20000"/>
              </a:spcBef>
              <a:spcAft>
                <a:spcPct val="0"/>
              </a:spcAft>
              <a:defRPr>
                <a:solidFill>
                  <a:schemeClr val="tx1"/>
                </a:solidFill>
                <a:latin typeface="+mn-lt"/>
                <a:ea typeface="ＭＳ Ｐゴシック" charset="-128"/>
              </a:defRPr>
            </a:lvl9pPr>
          </a:lstStyle>
          <a:p>
            <a:pPr marL="0" indent="0">
              <a:lnSpc>
                <a:spcPct val="120000"/>
              </a:lnSpc>
            </a:pPr>
            <a:r>
              <a:rPr lang="en-US" altLang="en-US" sz="1519" b="1" kern="0" dirty="0">
                <a:solidFill>
                  <a:schemeClr val="bg1"/>
                </a:solidFill>
                <a:latin typeface="Minion Pro" charset="0"/>
                <a:ea typeface="Minion Pro" charset="0"/>
                <a:cs typeface="Minion Pro" charset="0"/>
              </a:rPr>
              <a:t>Lung cancer screening has at least three risks—</a:t>
            </a:r>
          </a:p>
          <a:p>
            <a:pPr marL="285750" indent="-285750">
              <a:lnSpc>
                <a:spcPct val="120000"/>
              </a:lnSpc>
              <a:buFont typeface="Arial" panose="020B0604020202020204" pitchFamily="34" charset="0"/>
              <a:buChar char="•"/>
            </a:pPr>
            <a:r>
              <a:rPr lang="en-US" altLang="en-US" sz="1519" kern="0" dirty="0">
                <a:solidFill>
                  <a:schemeClr val="bg1"/>
                </a:solidFill>
                <a:latin typeface="Minion Pro" charset="0"/>
                <a:ea typeface="Minion Pro" charset="0"/>
                <a:cs typeface="Minion Pro" charset="0"/>
              </a:rPr>
              <a:t>A lung cancer screening test can suggest that a </a:t>
            </a:r>
            <a:r>
              <a:rPr lang="en-US" altLang="en-US" sz="1519" u="sng" kern="0" dirty="0">
                <a:solidFill>
                  <a:schemeClr val="bg1"/>
                </a:solidFill>
                <a:latin typeface="Minion Pro" charset="0"/>
                <a:ea typeface="Minion Pro" charset="0"/>
                <a:cs typeface="Minion Pro" charset="0"/>
              </a:rPr>
              <a:t>person has lung cancer when no cancer is present</a:t>
            </a:r>
            <a:r>
              <a:rPr lang="en-US" altLang="en-US" sz="1519" kern="0" dirty="0">
                <a:solidFill>
                  <a:schemeClr val="bg1"/>
                </a:solidFill>
                <a:latin typeface="Minion Pro" charset="0"/>
                <a:ea typeface="Minion Pro" charset="0"/>
                <a:cs typeface="Minion Pro" charset="0"/>
              </a:rPr>
              <a:t>. This is called a false-positive result. False-positive results can lead to follow-up tests and surgeries that are not needed and may have more risks.</a:t>
            </a:r>
          </a:p>
          <a:p>
            <a:pPr marL="285750" indent="-285750">
              <a:lnSpc>
                <a:spcPct val="120000"/>
              </a:lnSpc>
              <a:buFont typeface="Arial" panose="020B0604020202020204" pitchFamily="34" charset="0"/>
              <a:buChar char="•"/>
            </a:pPr>
            <a:r>
              <a:rPr lang="en-US" altLang="en-US" sz="1519" kern="0" dirty="0">
                <a:solidFill>
                  <a:schemeClr val="bg1"/>
                </a:solidFill>
                <a:latin typeface="Minion Pro" charset="0"/>
                <a:ea typeface="Minion Pro" charset="0"/>
                <a:cs typeface="Minion Pro" charset="0"/>
              </a:rPr>
              <a:t>A lung cancer screening test can </a:t>
            </a:r>
            <a:r>
              <a:rPr lang="en-US" altLang="en-US" sz="1519" u="sng" kern="0" dirty="0">
                <a:solidFill>
                  <a:schemeClr val="bg1"/>
                </a:solidFill>
                <a:latin typeface="Minion Pro" charset="0"/>
                <a:ea typeface="Minion Pro" charset="0"/>
                <a:cs typeface="Minion Pro" charset="0"/>
              </a:rPr>
              <a:t>find cases of cancer that may never have caused a problem for the patient</a:t>
            </a:r>
            <a:r>
              <a:rPr lang="en-US" altLang="en-US" sz="1519" kern="0" dirty="0">
                <a:solidFill>
                  <a:schemeClr val="bg1"/>
                </a:solidFill>
                <a:latin typeface="Minion Pro" charset="0"/>
                <a:ea typeface="Minion Pro" charset="0"/>
                <a:cs typeface="Minion Pro" charset="0"/>
              </a:rPr>
              <a:t>. This is called over diagnosis. Over diagnosis can lead to treatment that is not needed.</a:t>
            </a:r>
          </a:p>
          <a:p>
            <a:pPr marL="285750" indent="-285750">
              <a:lnSpc>
                <a:spcPct val="120000"/>
              </a:lnSpc>
              <a:buFont typeface="Arial" panose="020B0604020202020204" pitchFamily="34" charset="0"/>
              <a:buChar char="•"/>
            </a:pPr>
            <a:r>
              <a:rPr lang="en-US" altLang="en-US" sz="1519" u="sng" kern="0" dirty="0">
                <a:solidFill>
                  <a:schemeClr val="bg1"/>
                </a:solidFill>
                <a:latin typeface="Minion Pro" charset="0"/>
                <a:ea typeface="Minion Pro" charset="0"/>
                <a:cs typeface="Minion Pro" charset="0"/>
              </a:rPr>
              <a:t>Radiation from repeated LDCT tests can cause cancer</a:t>
            </a:r>
            <a:r>
              <a:rPr lang="en-US" altLang="en-US" sz="1519" kern="0" dirty="0">
                <a:solidFill>
                  <a:schemeClr val="bg1"/>
                </a:solidFill>
                <a:latin typeface="Minion Pro" charset="0"/>
                <a:ea typeface="Minion Pro" charset="0"/>
                <a:cs typeface="Minion Pro" charset="0"/>
              </a:rPr>
              <a:t> in otherwise healthy people.</a:t>
            </a:r>
          </a:p>
        </p:txBody>
      </p:sp>
      <p:sp>
        <p:nvSpPr>
          <p:cNvPr id="3" name="Rectangle 5">
            <a:extLst>
              <a:ext uri="{FF2B5EF4-FFF2-40B4-BE49-F238E27FC236}">
                <a16:creationId xmlns:a16="http://schemas.microsoft.com/office/drawing/2014/main" id="{842083C5-B18A-4B47-B2F1-33E451A25F54}"/>
              </a:ext>
            </a:extLst>
          </p:cNvPr>
          <p:cNvSpPr txBox="1">
            <a:spLocks noChangeArrowheads="1"/>
          </p:cNvSpPr>
          <p:nvPr/>
        </p:nvSpPr>
        <p:spPr bwMode="auto">
          <a:xfrm>
            <a:off x="555625" y="99273"/>
            <a:ext cx="8491393" cy="715455"/>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38586" tIns="19293" rIns="38586" bIns="19293" numCol="1" anchor="ctr" anchorCtr="0" compatLnSpc="1">
            <a:prstTxWarp prst="textNoShape">
              <a:avLst/>
            </a:prstTxWarp>
          </a:bodyPr>
          <a:lstStyle>
            <a:lvl1pPr algn="l" rtl="0" eaLnBrk="0" fontAlgn="base" hangingPunct="0">
              <a:spcBef>
                <a:spcPct val="0"/>
              </a:spcBef>
              <a:spcAft>
                <a:spcPct val="0"/>
              </a:spcAft>
              <a:defRPr sz="7109" b="1">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7109" b="1">
                <a:solidFill>
                  <a:schemeClr val="bg1"/>
                </a:solidFill>
                <a:latin typeface="Times New Roman" charset="0"/>
                <a:ea typeface="ＭＳ Ｐゴシック" charset="0"/>
                <a:cs typeface="ＭＳ Ｐゴシック" charset="0"/>
              </a:defRPr>
            </a:lvl2pPr>
            <a:lvl3pPr algn="l" rtl="0" eaLnBrk="0" fontAlgn="base" hangingPunct="0">
              <a:spcBef>
                <a:spcPct val="0"/>
              </a:spcBef>
              <a:spcAft>
                <a:spcPct val="0"/>
              </a:spcAft>
              <a:defRPr sz="7109" b="1">
                <a:solidFill>
                  <a:schemeClr val="bg1"/>
                </a:solidFill>
                <a:latin typeface="Times New Roman" charset="0"/>
                <a:ea typeface="ＭＳ Ｐゴシック" charset="0"/>
                <a:cs typeface="ＭＳ Ｐゴシック" charset="0"/>
              </a:defRPr>
            </a:lvl3pPr>
            <a:lvl4pPr algn="l" rtl="0" eaLnBrk="0" fontAlgn="base" hangingPunct="0">
              <a:spcBef>
                <a:spcPct val="0"/>
              </a:spcBef>
              <a:spcAft>
                <a:spcPct val="0"/>
              </a:spcAft>
              <a:defRPr sz="7109" b="1">
                <a:solidFill>
                  <a:schemeClr val="bg1"/>
                </a:solidFill>
                <a:latin typeface="Times New Roman" charset="0"/>
                <a:ea typeface="ＭＳ Ｐゴシック" charset="0"/>
                <a:cs typeface="ＭＳ Ｐゴシック" charset="0"/>
              </a:defRPr>
            </a:lvl4pPr>
            <a:lvl5pPr algn="l" rtl="0" eaLnBrk="0" fontAlgn="base" hangingPunct="0">
              <a:spcBef>
                <a:spcPct val="0"/>
              </a:spcBef>
              <a:spcAft>
                <a:spcPct val="0"/>
              </a:spcAft>
              <a:defRPr sz="7109" b="1">
                <a:solidFill>
                  <a:schemeClr val="bg1"/>
                </a:solidFill>
                <a:latin typeface="Times New Roman" charset="0"/>
                <a:ea typeface="ＭＳ Ｐゴシック" charset="0"/>
                <a:cs typeface="ＭＳ Ｐゴシック" charset="0"/>
              </a:defRPr>
            </a:lvl5pPr>
            <a:lvl6pPr marL="812582" algn="l" rtl="0" fontAlgn="base">
              <a:spcBef>
                <a:spcPct val="0"/>
              </a:spcBef>
              <a:spcAft>
                <a:spcPct val="0"/>
              </a:spcAft>
              <a:defRPr sz="7109" b="1">
                <a:solidFill>
                  <a:schemeClr val="bg1"/>
                </a:solidFill>
                <a:latin typeface="Times New Roman" charset="0"/>
              </a:defRPr>
            </a:lvl6pPr>
            <a:lvl7pPr marL="1625163" algn="l" rtl="0" fontAlgn="base">
              <a:spcBef>
                <a:spcPct val="0"/>
              </a:spcBef>
              <a:spcAft>
                <a:spcPct val="0"/>
              </a:spcAft>
              <a:defRPr sz="7109" b="1">
                <a:solidFill>
                  <a:schemeClr val="bg1"/>
                </a:solidFill>
                <a:latin typeface="Times New Roman" charset="0"/>
              </a:defRPr>
            </a:lvl7pPr>
            <a:lvl8pPr marL="2437745" algn="l" rtl="0" fontAlgn="base">
              <a:spcBef>
                <a:spcPct val="0"/>
              </a:spcBef>
              <a:spcAft>
                <a:spcPct val="0"/>
              </a:spcAft>
              <a:defRPr sz="7109" b="1">
                <a:solidFill>
                  <a:schemeClr val="bg1"/>
                </a:solidFill>
                <a:latin typeface="Times New Roman" charset="0"/>
              </a:defRPr>
            </a:lvl8pPr>
            <a:lvl9pPr marL="3250326" algn="l" rtl="0" fontAlgn="base">
              <a:spcBef>
                <a:spcPct val="0"/>
              </a:spcBef>
              <a:spcAft>
                <a:spcPct val="0"/>
              </a:spcAft>
              <a:defRPr sz="7109" b="1">
                <a:solidFill>
                  <a:schemeClr val="bg1"/>
                </a:solidFill>
                <a:latin typeface="Times New Roman" charset="0"/>
              </a:defRPr>
            </a:lvl9pPr>
          </a:lstStyle>
          <a:p>
            <a:pPr eaLnBrk="1" hangingPunct="1">
              <a:defRPr/>
            </a:pPr>
            <a:r>
              <a:rPr lang="es-ES" sz="1519" kern="0" spc="450" dirty="0" err="1">
                <a:latin typeface="Helvetica" charset="0"/>
                <a:ea typeface="Helvetica" charset="0"/>
                <a:cs typeface="Helvetica" charset="0"/>
              </a:rPr>
              <a:t>Risks</a:t>
            </a:r>
            <a:r>
              <a:rPr lang="es-ES" sz="1519" kern="0" spc="450" dirty="0">
                <a:latin typeface="Helvetica" charset="0"/>
                <a:ea typeface="Helvetica" charset="0"/>
                <a:cs typeface="Helvetica" charset="0"/>
              </a:rPr>
              <a:t> of </a:t>
            </a:r>
            <a:r>
              <a:rPr lang="es-ES" sz="1519" kern="0" spc="450" dirty="0" err="1">
                <a:latin typeface="Helvetica" charset="0"/>
                <a:ea typeface="Helvetica" charset="0"/>
                <a:cs typeface="Helvetica" charset="0"/>
              </a:rPr>
              <a:t>Screening</a:t>
            </a:r>
            <a:endParaRPr lang="en-US" sz="1519" kern="0" dirty="0">
              <a:latin typeface="Helvetica" charset="0"/>
              <a:ea typeface="Helvetica" charset="0"/>
              <a:cs typeface="Helvetica" charset="0"/>
            </a:endParaRPr>
          </a:p>
        </p:txBody>
      </p:sp>
    </p:spTree>
    <p:extLst>
      <p:ext uri="{BB962C8B-B14F-4D97-AF65-F5344CB8AC3E}">
        <p14:creationId xmlns:p14="http://schemas.microsoft.com/office/powerpoint/2010/main" val="17357227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2378938" y="3083921"/>
            <a:ext cx="4337799"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609436" indent="-609436" algn="l" rtl="0" eaLnBrk="0" fontAlgn="base" hangingPunct="0">
              <a:spcBef>
                <a:spcPct val="20000"/>
              </a:spcBef>
              <a:spcAft>
                <a:spcPct val="25000"/>
              </a:spcAft>
              <a:defRPr sz="5687">
                <a:solidFill>
                  <a:schemeClr val="tx1"/>
                </a:solidFill>
                <a:latin typeface="+mn-lt"/>
                <a:ea typeface="ＭＳ Ｐゴシック" charset="0"/>
                <a:cs typeface="ＭＳ Ｐゴシック" charset="0"/>
              </a:defRPr>
            </a:lvl1pPr>
            <a:lvl2pPr marL="711009" indent="-507863" algn="l" rtl="0" eaLnBrk="0" fontAlgn="base" hangingPunct="0">
              <a:spcBef>
                <a:spcPct val="20000"/>
              </a:spcBef>
              <a:spcAft>
                <a:spcPct val="0"/>
              </a:spcAft>
              <a:buClr>
                <a:srgbClr val="CC0000"/>
              </a:buClr>
              <a:buSzPct val="90000"/>
              <a:buFont typeface="Wingdings" charset="2"/>
              <a:buChar char="§"/>
              <a:defRPr sz="4266">
                <a:solidFill>
                  <a:schemeClr val="tx1"/>
                </a:solidFill>
                <a:latin typeface="+mn-lt"/>
                <a:ea typeface="ＭＳ Ｐゴシック" charset="-128"/>
                <a:cs typeface="ＭＳ Ｐゴシック"/>
              </a:defRPr>
            </a:lvl2pPr>
            <a:lvl3pPr marL="1320445" indent="-406291" algn="l" rtl="0" eaLnBrk="0" fontAlgn="base" hangingPunct="0">
              <a:spcBef>
                <a:spcPct val="40000"/>
              </a:spcBef>
              <a:spcAft>
                <a:spcPct val="0"/>
              </a:spcAft>
              <a:buChar char="•"/>
              <a:defRPr i="1">
                <a:solidFill>
                  <a:schemeClr val="tx1"/>
                </a:solidFill>
                <a:latin typeface="+mn-lt"/>
                <a:ea typeface="ＭＳ Ｐゴシック" charset="-128"/>
                <a:cs typeface="ＭＳ Ｐゴシック"/>
              </a:defRPr>
            </a:lvl3pPr>
            <a:lvl4pPr marL="2237422" indent="-406291" algn="l" rtl="0" eaLnBrk="0" fontAlgn="base" hangingPunct="0">
              <a:spcBef>
                <a:spcPct val="40000"/>
              </a:spcBef>
              <a:spcAft>
                <a:spcPct val="0"/>
              </a:spcAft>
              <a:buChar char="–"/>
              <a:defRPr>
                <a:solidFill>
                  <a:schemeClr val="tx1"/>
                </a:solidFill>
                <a:latin typeface="+mn-lt"/>
                <a:ea typeface="ＭＳ Ｐゴシック" charset="-128"/>
                <a:cs typeface="ＭＳ Ｐゴシック"/>
              </a:defRPr>
            </a:lvl4pPr>
            <a:lvl5pPr marL="2528032" indent="722295" algn="l" rtl="0" eaLnBrk="0" fontAlgn="base" hangingPunct="0">
              <a:spcBef>
                <a:spcPct val="20000"/>
              </a:spcBef>
              <a:spcAft>
                <a:spcPct val="0"/>
              </a:spcAft>
              <a:defRPr>
                <a:solidFill>
                  <a:schemeClr val="tx1"/>
                </a:solidFill>
                <a:latin typeface="+mn-lt"/>
                <a:ea typeface="ＭＳ Ｐゴシック" charset="-128"/>
                <a:cs typeface="ＭＳ Ｐゴシック"/>
              </a:defRPr>
            </a:lvl5pPr>
            <a:lvl6pPr marL="3340613" algn="l" rtl="0" fontAlgn="base">
              <a:spcBef>
                <a:spcPct val="20000"/>
              </a:spcBef>
              <a:spcAft>
                <a:spcPct val="0"/>
              </a:spcAft>
              <a:defRPr>
                <a:solidFill>
                  <a:schemeClr val="tx1"/>
                </a:solidFill>
                <a:latin typeface="+mn-lt"/>
                <a:ea typeface="ＭＳ Ｐゴシック" charset="-128"/>
              </a:defRPr>
            </a:lvl6pPr>
            <a:lvl7pPr marL="4153195" algn="l" rtl="0" fontAlgn="base">
              <a:spcBef>
                <a:spcPct val="20000"/>
              </a:spcBef>
              <a:spcAft>
                <a:spcPct val="0"/>
              </a:spcAft>
              <a:defRPr>
                <a:solidFill>
                  <a:schemeClr val="tx1"/>
                </a:solidFill>
                <a:latin typeface="+mn-lt"/>
                <a:ea typeface="ＭＳ Ｐゴシック" charset="-128"/>
              </a:defRPr>
            </a:lvl7pPr>
            <a:lvl8pPr marL="4965776" algn="l" rtl="0" fontAlgn="base">
              <a:spcBef>
                <a:spcPct val="20000"/>
              </a:spcBef>
              <a:spcAft>
                <a:spcPct val="0"/>
              </a:spcAft>
              <a:defRPr>
                <a:solidFill>
                  <a:schemeClr val="tx1"/>
                </a:solidFill>
                <a:latin typeface="+mn-lt"/>
                <a:ea typeface="ＭＳ Ｐゴシック" charset="-128"/>
              </a:defRPr>
            </a:lvl8pPr>
            <a:lvl9pPr marL="5778358" algn="l" rtl="0" fontAlgn="base">
              <a:spcBef>
                <a:spcPct val="20000"/>
              </a:spcBef>
              <a:spcAft>
                <a:spcPct val="0"/>
              </a:spcAft>
              <a:defRPr>
                <a:solidFill>
                  <a:schemeClr val="tx1"/>
                </a:solidFill>
                <a:latin typeface="+mn-lt"/>
                <a:ea typeface="ＭＳ Ｐゴシック" charset="-128"/>
              </a:defRPr>
            </a:lvl9pPr>
          </a:lstStyle>
          <a:p>
            <a:pPr marL="0" indent="0" algn="ctr" eaLnBrk="1" hangingPunct="1">
              <a:lnSpc>
                <a:spcPct val="70000"/>
              </a:lnSpc>
              <a:defRPr/>
            </a:pPr>
            <a:endParaRPr lang="en-US" sz="1500" kern="0" dirty="0">
              <a:solidFill>
                <a:schemeClr val="bg1"/>
              </a:solidFill>
              <a:latin typeface="Minion Pro" charset="0"/>
              <a:ea typeface="Minion Pro" charset="0"/>
              <a:cs typeface="Minion Pro" charset="0"/>
            </a:endParaRPr>
          </a:p>
        </p:txBody>
      </p:sp>
      <p:sp>
        <p:nvSpPr>
          <p:cNvPr id="5" name="Rectangle 4"/>
          <p:cNvSpPr/>
          <p:nvPr/>
        </p:nvSpPr>
        <p:spPr>
          <a:xfrm>
            <a:off x="0" y="657225"/>
            <a:ext cx="9144000" cy="3083921"/>
          </a:xfrm>
          <a:prstGeom prst="rect">
            <a:avLst/>
          </a:prstGeom>
        </p:spPr>
        <p:txBody>
          <a:bodyPr wrap="square">
            <a:spAutoFit/>
          </a:bodyPr>
          <a:lstStyle/>
          <a:p>
            <a:pPr algn="ctr">
              <a:lnSpc>
                <a:spcPct val="120000"/>
              </a:lnSpc>
              <a:defRPr/>
            </a:pPr>
            <a:r>
              <a:rPr lang="en-US" sz="2700" b="1" spc="225" dirty="0">
                <a:solidFill>
                  <a:schemeClr val="bg1"/>
                </a:solidFill>
                <a:latin typeface="Helvetica" charset="0"/>
                <a:ea typeface="Helvetica" charset="0"/>
                <a:cs typeface="Helvetica" charset="0"/>
              </a:rPr>
              <a:t>Lung Caner Screening &amp; Tobacco Cessation </a:t>
            </a:r>
            <a:r>
              <a:rPr lang="en-US" sz="2700" b="1" spc="225" dirty="0" smtClean="0">
                <a:solidFill>
                  <a:schemeClr val="bg1"/>
                </a:solidFill>
                <a:latin typeface="Helvetica" charset="0"/>
                <a:ea typeface="Helvetica" charset="0"/>
                <a:cs typeface="Helvetica" charset="0"/>
              </a:rPr>
              <a:t>Services</a:t>
            </a:r>
          </a:p>
          <a:p>
            <a:pPr algn="ctr">
              <a:lnSpc>
                <a:spcPct val="120000"/>
              </a:lnSpc>
              <a:defRPr/>
            </a:pPr>
            <a:endParaRPr lang="en-US" sz="2700" b="1" spc="225" dirty="0">
              <a:solidFill>
                <a:schemeClr val="bg1"/>
              </a:solidFill>
              <a:latin typeface="Helvetica" charset="0"/>
              <a:ea typeface="Helvetica" charset="0"/>
              <a:cs typeface="Helvetica" charset="0"/>
            </a:endParaRPr>
          </a:p>
          <a:p>
            <a:pPr algn="ctr">
              <a:lnSpc>
                <a:spcPct val="120000"/>
              </a:lnSpc>
              <a:defRPr/>
            </a:pPr>
            <a:endParaRPr lang="es-ES" sz="2700" b="1" spc="225" dirty="0">
              <a:solidFill>
                <a:schemeClr val="bg1"/>
              </a:solidFill>
              <a:latin typeface="Helvetica" charset="0"/>
              <a:ea typeface="Helvetica" charset="0"/>
              <a:cs typeface="Helvetica" charset="0"/>
            </a:endParaRPr>
          </a:p>
          <a:p>
            <a:pPr algn="ctr">
              <a:lnSpc>
                <a:spcPct val="120000"/>
              </a:lnSpc>
              <a:defRPr/>
            </a:pPr>
            <a:r>
              <a:rPr lang="es-ES" sz="2700" b="1" spc="225" dirty="0" smtClean="0">
                <a:solidFill>
                  <a:schemeClr val="bg1"/>
                </a:solidFill>
                <a:latin typeface="Helvetica" charset="0"/>
                <a:ea typeface="Helvetica" charset="0"/>
                <a:cs typeface="Helvetica" charset="0"/>
              </a:rPr>
              <a:t>Servicios </a:t>
            </a:r>
            <a:r>
              <a:rPr lang="es-ES" sz="2700" b="1" spc="225" dirty="0">
                <a:solidFill>
                  <a:schemeClr val="bg1"/>
                </a:solidFill>
                <a:latin typeface="Helvetica" charset="0"/>
                <a:ea typeface="Helvetica" charset="0"/>
                <a:cs typeface="Helvetica" charset="0"/>
              </a:rPr>
              <a:t>para dejar de fumar y exámenes de detección de pulmones</a:t>
            </a:r>
            <a:endParaRPr lang="en-US" sz="2100" spc="225" dirty="0">
              <a:solidFill>
                <a:schemeClr val="bg1"/>
              </a:solidFill>
              <a:latin typeface="Helvetica" charset="0"/>
              <a:ea typeface="Helvetica" charset="0"/>
              <a:cs typeface="Helvetica" charset="0"/>
            </a:endParaRPr>
          </a:p>
        </p:txBody>
      </p:sp>
    </p:spTree>
    <p:extLst>
      <p:ext uri="{BB962C8B-B14F-4D97-AF65-F5344CB8AC3E}">
        <p14:creationId xmlns:p14="http://schemas.microsoft.com/office/powerpoint/2010/main" val="14329940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7DAF062C-FF35-3C4A-A9DA-0ABA02D2294A}"/>
              </a:ext>
            </a:extLst>
          </p:cNvPr>
          <p:cNvSpPr txBox="1">
            <a:spLocks noChangeArrowheads="1"/>
          </p:cNvSpPr>
          <p:nvPr/>
        </p:nvSpPr>
        <p:spPr bwMode="auto">
          <a:xfrm>
            <a:off x="209261" y="1073943"/>
            <a:ext cx="8463684" cy="3414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609436" indent="-609436" algn="l" rtl="0" eaLnBrk="0" fontAlgn="base" hangingPunct="0">
              <a:spcBef>
                <a:spcPct val="20000"/>
              </a:spcBef>
              <a:spcAft>
                <a:spcPct val="25000"/>
              </a:spcAft>
              <a:defRPr sz="5687">
                <a:solidFill>
                  <a:schemeClr val="tx1"/>
                </a:solidFill>
                <a:latin typeface="+mn-lt"/>
                <a:ea typeface="ＭＳ Ｐゴシック" charset="0"/>
                <a:cs typeface="ＭＳ Ｐゴシック" charset="0"/>
              </a:defRPr>
            </a:lvl1pPr>
            <a:lvl2pPr marL="711009" indent="-507863" algn="l" rtl="0" eaLnBrk="0" fontAlgn="base" hangingPunct="0">
              <a:spcBef>
                <a:spcPct val="20000"/>
              </a:spcBef>
              <a:spcAft>
                <a:spcPct val="0"/>
              </a:spcAft>
              <a:buClr>
                <a:srgbClr val="CC0000"/>
              </a:buClr>
              <a:buSzPct val="90000"/>
              <a:buFont typeface="Wingdings" charset="2"/>
              <a:buChar char="§"/>
              <a:defRPr sz="4266">
                <a:solidFill>
                  <a:schemeClr val="tx1"/>
                </a:solidFill>
                <a:latin typeface="+mn-lt"/>
                <a:ea typeface="ＭＳ Ｐゴシック" charset="-128"/>
                <a:cs typeface="ＭＳ Ｐゴシック"/>
              </a:defRPr>
            </a:lvl2pPr>
            <a:lvl3pPr marL="1320445" indent="-406291" algn="l" rtl="0" eaLnBrk="0" fontAlgn="base" hangingPunct="0">
              <a:spcBef>
                <a:spcPct val="40000"/>
              </a:spcBef>
              <a:spcAft>
                <a:spcPct val="0"/>
              </a:spcAft>
              <a:buChar char="•"/>
              <a:defRPr i="1">
                <a:solidFill>
                  <a:schemeClr val="tx1"/>
                </a:solidFill>
                <a:latin typeface="+mn-lt"/>
                <a:ea typeface="ＭＳ Ｐゴシック" charset="-128"/>
                <a:cs typeface="ＭＳ Ｐゴシック"/>
              </a:defRPr>
            </a:lvl3pPr>
            <a:lvl4pPr marL="2237422" indent="-406291" algn="l" rtl="0" eaLnBrk="0" fontAlgn="base" hangingPunct="0">
              <a:spcBef>
                <a:spcPct val="40000"/>
              </a:spcBef>
              <a:spcAft>
                <a:spcPct val="0"/>
              </a:spcAft>
              <a:buChar char="–"/>
              <a:defRPr>
                <a:solidFill>
                  <a:schemeClr val="tx1"/>
                </a:solidFill>
                <a:latin typeface="+mn-lt"/>
                <a:ea typeface="ＭＳ Ｐゴシック" charset="-128"/>
                <a:cs typeface="ＭＳ Ｐゴシック"/>
              </a:defRPr>
            </a:lvl4pPr>
            <a:lvl5pPr marL="2528032" indent="722295" algn="l" rtl="0" eaLnBrk="0" fontAlgn="base" hangingPunct="0">
              <a:spcBef>
                <a:spcPct val="20000"/>
              </a:spcBef>
              <a:spcAft>
                <a:spcPct val="0"/>
              </a:spcAft>
              <a:defRPr>
                <a:solidFill>
                  <a:schemeClr val="tx1"/>
                </a:solidFill>
                <a:latin typeface="+mn-lt"/>
                <a:ea typeface="ＭＳ Ｐゴシック" charset="-128"/>
                <a:cs typeface="ＭＳ Ｐゴシック"/>
              </a:defRPr>
            </a:lvl5pPr>
            <a:lvl6pPr marL="3340613" algn="l" rtl="0" fontAlgn="base">
              <a:spcBef>
                <a:spcPct val="20000"/>
              </a:spcBef>
              <a:spcAft>
                <a:spcPct val="0"/>
              </a:spcAft>
              <a:defRPr>
                <a:solidFill>
                  <a:schemeClr val="tx1"/>
                </a:solidFill>
                <a:latin typeface="+mn-lt"/>
                <a:ea typeface="ＭＳ Ｐゴシック" charset="-128"/>
              </a:defRPr>
            </a:lvl6pPr>
            <a:lvl7pPr marL="4153195" algn="l" rtl="0" fontAlgn="base">
              <a:spcBef>
                <a:spcPct val="20000"/>
              </a:spcBef>
              <a:spcAft>
                <a:spcPct val="0"/>
              </a:spcAft>
              <a:defRPr>
                <a:solidFill>
                  <a:schemeClr val="tx1"/>
                </a:solidFill>
                <a:latin typeface="+mn-lt"/>
                <a:ea typeface="ＭＳ Ｐゴシック" charset="-128"/>
              </a:defRPr>
            </a:lvl7pPr>
            <a:lvl8pPr marL="4965776" algn="l" rtl="0" fontAlgn="base">
              <a:spcBef>
                <a:spcPct val="20000"/>
              </a:spcBef>
              <a:spcAft>
                <a:spcPct val="0"/>
              </a:spcAft>
              <a:defRPr>
                <a:solidFill>
                  <a:schemeClr val="tx1"/>
                </a:solidFill>
                <a:latin typeface="+mn-lt"/>
                <a:ea typeface="ＭＳ Ｐゴシック" charset="-128"/>
              </a:defRPr>
            </a:lvl8pPr>
            <a:lvl9pPr marL="5778358" algn="l" rtl="0" fontAlgn="base">
              <a:spcBef>
                <a:spcPct val="20000"/>
              </a:spcBef>
              <a:spcAft>
                <a:spcPct val="0"/>
              </a:spcAft>
              <a:defRPr>
                <a:solidFill>
                  <a:schemeClr val="tx1"/>
                </a:solidFill>
                <a:latin typeface="+mn-lt"/>
                <a:ea typeface="ＭＳ Ｐゴシック" charset="-128"/>
              </a:defRPr>
            </a:lvl9pPr>
          </a:lstStyle>
          <a:p>
            <a:pPr marL="0" indent="0">
              <a:lnSpc>
                <a:spcPct val="120000"/>
              </a:lnSpc>
            </a:pPr>
            <a:r>
              <a:rPr lang="es-ES" altLang="en-US" sz="1519" b="1" kern="0" dirty="0">
                <a:solidFill>
                  <a:schemeClr val="bg1"/>
                </a:solidFill>
                <a:latin typeface="Minion Pro" charset="0"/>
                <a:ea typeface="Minion Pro" charset="0"/>
                <a:cs typeface="Minion Pro" charset="0"/>
              </a:rPr>
              <a:t>La detección del cáncer de pulmón </a:t>
            </a:r>
            <a:r>
              <a:rPr lang="es-ES" altLang="en-US" sz="1519" b="1" kern="0" dirty="0" smtClean="0">
                <a:solidFill>
                  <a:schemeClr val="bg1"/>
                </a:solidFill>
                <a:latin typeface="Minion Pro" charset="0"/>
                <a:ea typeface="Minion Pro" charset="0"/>
                <a:cs typeface="Minion Pro" charset="0"/>
              </a:rPr>
              <a:t>tienen </a:t>
            </a:r>
            <a:r>
              <a:rPr lang="es-ES" altLang="en-US" sz="1519" b="1" kern="0" dirty="0">
                <a:solidFill>
                  <a:schemeClr val="bg1"/>
                </a:solidFill>
                <a:latin typeface="Minion Pro" charset="0"/>
                <a:ea typeface="Minion Pro" charset="0"/>
                <a:cs typeface="Minion Pro" charset="0"/>
              </a:rPr>
              <a:t>al menos tres riesgos—</a:t>
            </a:r>
          </a:p>
          <a:p>
            <a:pPr marL="285750" indent="-285750">
              <a:lnSpc>
                <a:spcPct val="120000"/>
              </a:lnSpc>
              <a:buFont typeface="Arial" panose="020B0604020202020204" pitchFamily="34" charset="0"/>
              <a:buChar char="•"/>
            </a:pPr>
            <a:endParaRPr lang="es-ES" altLang="en-US" sz="1519" kern="0" dirty="0" smtClean="0">
              <a:solidFill>
                <a:schemeClr val="bg1"/>
              </a:solidFill>
              <a:latin typeface="Minion Pro" charset="0"/>
              <a:ea typeface="Minion Pro" charset="0"/>
              <a:cs typeface="Minion Pro" charset="0"/>
            </a:endParaRPr>
          </a:p>
          <a:p>
            <a:pPr marL="285750" indent="-285750">
              <a:lnSpc>
                <a:spcPct val="120000"/>
              </a:lnSpc>
              <a:buFont typeface="Arial" panose="020B0604020202020204" pitchFamily="34" charset="0"/>
              <a:buChar char="•"/>
            </a:pPr>
            <a:r>
              <a:rPr lang="es-ES" altLang="en-US" sz="1519" kern="0" dirty="0">
                <a:solidFill>
                  <a:schemeClr val="bg1"/>
                </a:solidFill>
                <a:latin typeface="Minion Pro" charset="0"/>
                <a:ea typeface="Minion Pro" charset="0"/>
                <a:cs typeface="Minion Pro" charset="0"/>
              </a:rPr>
              <a:t>Una prueba de detección de cáncer de pulmón puede sugerir que una persona </a:t>
            </a:r>
            <a:r>
              <a:rPr lang="es-ES" altLang="en-US" sz="1519" u="sng" kern="0" dirty="0">
                <a:solidFill>
                  <a:schemeClr val="bg1"/>
                </a:solidFill>
                <a:latin typeface="Minion Pro" charset="0"/>
                <a:ea typeface="Minion Pro" charset="0"/>
                <a:cs typeface="Minion Pro" charset="0"/>
              </a:rPr>
              <a:t>tiene cáncer de pulmón cuando no hay cáncer presente</a:t>
            </a:r>
            <a:r>
              <a:rPr lang="es-ES" altLang="en-US" sz="1519" kern="0" dirty="0">
                <a:solidFill>
                  <a:schemeClr val="bg1"/>
                </a:solidFill>
                <a:latin typeface="Minion Pro" charset="0"/>
                <a:ea typeface="Minion Pro" charset="0"/>
                <a:cs typeface="Minion Pro" charset="0"/>
              </a:rPr>
              <a:t>. Esto se llama resultado falso </a:t>
            </a:r>
            <a:r>
              <a:rPr lang="es-ES" altLang="en-US" sz="1519" kern="0" dirty="0" smtClean="0">
                <a:solidFill>
                  <a:schemeClr val="bg1"/>
                </a:solidFill>
                <a:latin typeface="Minion Pro" charset="0"/>
                <a:ea typeface="Minion Pro" charset="0"/>
                <a:cs typeface="Minion Pro" charset="0"/>
              </a:rPr>
              <a:t>positivo. </a:t>
            </a:r>
            <a:r>
              <a:rPr lang="es-ES" altLang="en-US" sz="1519" kern="0" dirty="0">
                <a:solidFill>
                  <a:schemeClr val="bg1"/>
                </a:solidFill>
                <a:latin typeface="Minion Pro" charset="0"/>
                <a:ea typeface="Minion Pro" charset="0"/>
                <a:cs typeface="Minion Pro" charset="0"/>
              </a:rPr>
              <a:t>Los resultados falsos positivos pueden </a:t>
            </a:r>
            <a:r>
              <a:rPr lang="es-ES" altLang="en-US" sz="1519" kern="0" dirty="0" smtClean="0">
                <a:solidFill>
                  <a:schemeClr val="bg1"/>
                </a:solidFill>
                <a:latin typeface="Minion Pro" charset="0"/>
                <a:ea typeface="Minion Pro" charset="0"/>
                <a:cs typeface="Minion Pro" charset="0"/>
              </a:rPr>
              <a:t>conducir </a:t>
            </a:r>
            <a:r>
              <a:rPr lang="es-ES" altLang="en-US" sz="1519" kern="0" dirty="0">
                <a:solidFill>
                  <a:schemeClr val="bg1"/>
                </a:solidFill>
                <a:latin typeface="Minion Pro" charset="0"/>
                <a:ea typeface="Minion Pro" charset="0"/>
                <a:cs typeface="Minion Pro" charset="0"/>
              </a:rPr>
              <a:t>a pruebas de seguimiento y cirugías que no son necesarias y pueden tener más riesgos.</a:t>
            </a:r>
          </a:p>
          <a:p>
            <a:pPr marL="285750" indent="-285750">
              <a:lnSpc>
                <a:spcPct val="120000"/>
              </a:lnSpc>
              <a:buFont typeface="Arial" panose="020B0604020202020204" pitchFamily="34" charset="0"/>
              <a:buChar char="•"/>
            </a:pPr>
            <a:r>
              <a:rPr lang="es-ES" altLang="en-US" sz="1519" kern="0" dirty="0">
                <a:solidFill>
                  <a:schemeClr val="bg1"/>
                </a:solidFill>
                <a:latin typeface="Minion Pro" charset="0"/>
                <a:ea typeface="Minion Pro" charset="0"/>
                <a:cs typeface="Minion Pro" charset="0"/>
              </a:rPr>
              <a:t>Una prueba de detección de cáncer de pulmón puede </a:t>
            </a:r>
            <a:r>
              <a:rPr lang="es-ES" altLang="en-US" sz="1519" u="sng" kern="0" dirty="0">
                <a:solidFill>
                  <a:schemeClr val="bg1"/>
                </a:solidFill>
                <a:latin typeface="Minion Pro" charset="0"/>
                <a:ea typeface="Minion Pro" charset="0"/>
                <a:cs typeface="Minion Pro" charset="0"/>
              </a:rPr>
              <a:t>encontrar casos de cáncer que nunca hayan causado un problema para el paciente</a:t>
            </a:r>
            <a:r>
              <a:rPr lang="es-ES" altLang="en-US" sz="1519" kern="0" dirty="0">
                <a:solidFill>
                  <a:schemeClr val="bg1"/>
                </a:solidFill>
                <a:latin typeface="Minion Pro" charset="0"/>
                <a:ea typeface="Minion Pro" charset="0"/>
                <a:cs typeface="Minion Pro" charset="0"/>
              </a:rPr>
              <a:t>. Esto se llama sobre diagnóstico. Un diagnóstico excesivo puede </a:t>
            </a:r>
            <a:r>
              <a:rPr lang="es-ES" altLang="en-US" sz="1519" kern="0" dirty="0" smtClean="0">
                <a:solidFill>
                  <a:schemeClr val="bg1"/>
                </a:solidFill>
                <a:latin typeface="Minion Pro" charset="0"/>
                <a:ea typeface="Minion Pro" charset="0"/>
                <a:cs typeface="Minion Pro" charset="0"/>
              </a:rPr>
              <a:t>conducir </a:t>
            </a:r>
            <a:r>
              <a:rPr lang="es-ES" altLang="en-US" sz="1519" kern="0" dirty="0">
                <a:solidFill>
                  <a:schemeClr val="bg1"/>
                </a:solidFill>
                <a:latin typeface="Minion Pro" charset="0"/>
                <a:ea typeface="Minion Pro" charset="0"/>
                <a:cs typeface="Minion Pro" charset="0"/>
              </a:rPr>
              <a:t>a un tratamiento que no es necesario.</a:t>
            </a:r>
          </a:p>
          <a:p>
            <a:pPr marL="285750" indent="-285750">
              <a:lnSpc>
                <a:spcPct val="120000"/>
              </a:lnSpc>
              <a:buFont typeface="Arial" panose="020B0604020202020204" pitchFamily="34" charset="0"/>
              <a:buChar char="•"/>
            </a:pPr>
            <a:r>
              <a:rPr lang="es-ES" altLang="en-US" sz="1519" kern="0" dirty="0">
                <a:solidFill>
                  <a:schemeClr val="bg1"/>
                </a:solidFill>
                <a:latin typeface="Minion Pro" charset="0"/>
                <a:ea typeface="Minion Pro" charset="0"/>
                <a:cs typeface="Minion Pro" charset="0"/>
              </a:rPr>
              <a:t>La radiación de las </a:t>
            </a:r>
            <a:r>
              <a:rPr lang="es-ES" altLang="en-US" sz="1519" kern="0" dirty="0" smtClean="0">
                <a:solidFill>
                  <a:schemeClr val="bg1"/>
                </a:solidFill>
                <a:latin typeface="Minion Pro" charset="0"/>
                <a:ea typeface="Minion Pro" charset="0"/>
                <a:cs typeface="Minion Pro" charset="0"/>
              </a:rPr>
              <a:t>pruebas </a:t>
            </a:r>
            <a:r>
              <a:rPr lang="es-ES" altLang="en-US" sz="1519" kern="0" dirty="0">
                <a:solidFill>
                  <a:schemeClr val="bg1"/>
                </a:solidFill>
                <a:latin typeface="Minion Pro" charset="0"/>
                <a:ea typeface="Minion Pro" charset="0"/>
                <a:cs typeface="Minion Pro" charset="0"/>
              </a:rPr>
              <a:t>repetidas de LDCT puede causar cáncer en personas sanas.</a:t>
            </a:r>
          </a:p>
        </p:txBody>
      </p:sp>
      <p:sp>
        <p:nvSpPr>
          <p:cNvPr id="3" name="Rectangle 5">
            <a:extLst>
              <a:ext uri="{FF2B5EF4-FFF2-40B4-BE49-F238E27FC236}">
                <a16:creationId xmlns:a16="http://schemas.microsoft.com/office/drawing/2014/main" id="{842083C5-B18A-4B47-B2F1-33E451A25F54}"/>
              </a:ext>
            </a:extLst>
          </p:cNvPr>
          <p:cNvSpPr txBox="1">
            <a:spLocks noChangeArrowheads="1"/>
          </p:cNvSpPr>
          <p:nvPr/>
        </p:nvSpPr>
        <p:spPr bwMode="auto">
          <a:xfrm>
            <a:off x="555625" y="99273"/>
            <a:ext cx="8588375" cy="715455"/>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38586" tIns="19293" rIns="38586" bIns="19293" numCol="1" anchor="ctr" anchorCtr="0" compatLnSpc="1">
            <a:prstTxWarp prst="textNoShape">
              <a:avLst/>
            </a:prstTxWarp>
          </a:bodyPr>
          <a:lstStyle>
            <a:lvl1pPr algn="l" rtl="0" eaLnBrk="0" fontAlgn="base" hangingPunct="0">
              <a:spcBef>
                <a:spcPct val="0"/>
              </a:spcBef>
              <a:spcAft>
                <a:spcPct val="0"/>
              </a:spcAft>
              <a:defRPr sz="7109" b="1">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7109" b="1">
                <a:solidFill>
                  <a:schemeClr val="bg1"/>
                </a:solidFill>
                <a:latin typeface="Times New Roman" charset="0"/>
                <a:ea typeface="ＭＳ Ｐゴシック" charset="0"/>
                <a:cs typeface="ＭＳ Ｐゴシック" charset="0"/>
              </a:defRPr>
            </a:lvl2pPr>
            <a:lvl3pPr algn="l" rtl="0" eaLnBrk="0" fontAlgn="base" hangingPunct="0">
              <a:spcBef>
                <a:spcPct val="0"/>
              </a:spcBef>
              <a:spcAft>
                <a:spcPct val="0"/>
              </a:spcAft>
              <a:defRPr sz="7109" b="1">
                <a:solidFill>
                  <a:schemeClr val="bg1"/>
                </a:solidFill>
                <a:latin typeface="Times New Roman" charset="0"/>
                <a:ea typeface="ＭＳ Ｐゴシック" charset="0"/>
                <a:cs typeface="ＭＳ Ｐゴシック" charset="0"/>
              </a:defRPr>
            </a:lvl3pPr>
            <a:lvl4pPr algn="l" rtl="0" eaLnBrk="0" fontAlgn="base" hangingPunct="0">
              <a:spcBef>
                <a:spcPct val="0"/>
              </a:spcBef>
              <a:spcAft>
                <a:spcPct val="0"/>
              </a:spcAft>
              <a:defRPr sz="7109" b="1">
                <a:solidFill>
                  <a:schemeClr val="bg1"/>
                </a:solidFill>
                <a:latin typeface="Times New Roman" charset="0"/>
                <a:ea typeface="ＭＳ Ｐゴシック" charset="0"/>
                <a:cs typeface="ＭＳ Ｐゴシック" charset="0"/>
              </a:defRPr>
            </a:lvl4pPr>
            <a:lvl5pPr algn="l" rtl="0" eaLnBrk="0" fontAlgn="base" hangingPunct="0">
              <a:spcBef>
                <a:spcPct val="0"/>
              </a:spcBef>
              <a:spcAft>
                <a:spcPct val="0"/>
              </a:spcAft>
              <a:defRPr sz="7109" b="1">
                <a:solidFill>
                  <a:schemeClr val="bg1"/>
                </a:solidFill>
                <a:latin typeface="Times New Roman" charset="0"/>
                <a:ea typeface="ＭＳ Ｐゴシック" charset="0"/>
                <a:cs typeface="ＭＳ Ｐゴシック" charset="0"/>
              </a:defRPr>
            </a:lvl5pPr>
            <a:lvl6pPr marL="812582" algn="l" rtl="0" fontAlgn="base">
              <a:spcBef>
                <a:spcPct val="0"/>
              </a:spcBef>
              <a:spcAft>
                <a:spcPct val="0"/>
              </a:spcAft>
              <a:defRPr sz="7109" b="1">
                <a:solidFill>
                  <a:schemeClr val="bg1"/>
                </a:solidFill>
                <a:latin typeface="Times New Roman" charset="0"/>
              </a:defRPr>
            </a:lvl6pPr>
            <a:lvl7pPr marL="1625163" algn="l" rtl="0" fontAlgn="base">
              <a:spcBef>
                <a:spcPct val="0"/>
              </a:spcBef>
              <a:spcAft>
                <a:spcPct val="0"/>
              </a:spcAft>
              <a:defRPr sz="7109" b="1">
                <a:solidFill>
                  <a:schemeClr val="bg1"/>
                </a:solidFill>
                <a:latin typeface="Times New Roman" charset="0"/>
              </a:defRPr>
            </a:lvl7pPr>
            <a:lvl8pPr marL="2437745" algn="l" rtl="0" fontAlgn="base">
              <a:spcBef>
                <a:spcPct val="0"/>
              </a:spcBef>
              <a:spcAft>
                <a:spcPct val="0"/>
              </a:spcAft>
              <a:defRPr sz="7109" b="1">
                <a:solidFill>
                  <a:schemeClr val="bg1"/>
                </a:solidFill>
                <a:latin typeface="Times New Roman" charset="0"/>
              </a:defRPr>
            </a:lvl8pPr>
            <a:lvl9pPr marL="3250326" algn="l" rtl="0" fontAlgn="base">
              <a:spcBef>
                <a:spcPct val="0"/>
              </a:spcBef>
              <a:spcAft>
                <a:spcPct val="0"/>
              </a:spcAft>
              <a:defRPr sz="7109" b="1">
                <a:solidFill>
                  <a:schemeClr val="bg1"/>
                </a:solidFill>
                <a:latin typeface="Times New Roman" charset="0"/>
              </a:defRPr>
            </a:lvl9pPr>
          </a:lstStyle>
          <a:p>
            <a:pPr eaLnBrk="1" hangingPunct="1">
              <a:defRPr/>
            </a:pPr>
            <a:r>
              <a:rPr lang="es-ES" sz="1519" kern="0" spc="450" dirty="0">
                <a:latin typeface="Helvetica" charset="0"/>
                <a:ea typeface="Helvetica" charset="0"/>
                <a:cs typeface="Helvetica" charset="0"/>
              </a:rPr>
              <a:t>Riesgos de detección</a:t>
            </a:r>
            <a:endParaRPr lang="en-US" sz="1519" kern="0" dirty="0">
              <a:latin typeface="Helvetica" charset="0"/>
              <a:ea typeface="Helvetica" charset="0"/>
              <a:cs typeface="Helvetica" charset="0"/>
            </a:endParaRPr>
          </a:p>
        </p:txBody>
      </p:sp>
    </p:spTree>
    <p:extLst>
      <p:ext uri="{BB962C8B-B14F-4D97-AF65-F5344CB8AC3E}">
        <p14:creationId xmlns:p14="http://schemas.microsoft.com/office/powerpoint/2010/main" val="26288372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7DAF062C-FF35-3C4A-A9DA-0ABA02D2294A}"/>
              </a:ext>
            </a:extLst>
          </p:cNvPr>
          <p:cNvSpPr txBox="1">
            <a:spLocks noChangeArrowheads="1"/>
          </p:cNvSpPr>
          <p:nvPr/>
        </p:nvSpPr>
        <p:spPr bwMode="auto">
          <a:xfrm>
            <a:off x="209261" y="1073943"/>
            <a:ext cx="8463684" cy="366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609436" indent="-609436" algn="l" rtl="0" eaLnBrk="0" fontAlgn="base" hangingPunct="0">
              <a:spcBef>
                <a:spcPct val="20000"/>
              </a:spcBef>
              <a:spcAft>
                <a:spcPct val="25000"/>
              </a:spcAft>
              <a:defRPr sz="5687">
                <a:solidFill>
                  <a:schemeClr val="tx1"/>
                </a:solidFill>
                <a:latin typeface="+mn-lt"/>
                <a:ea typeface="ＭＳ Ｐゴシック" charset="0"/>
                <a:cs typeface="ＭＳ Ｐゴシック" charset="0"/>
              </a:defRPr>
            </a:lvl1pPr>
            <a:lvl2pPr marL="711009" indent="-507863" algn="l" rtl="0" eaLnBrk="0" fontAlgn="base" hangingPunct="0">
              <a:spcBef>
                <a:spcPct val="20000"/>
              </a:spcBef>
              <a:spcAft>
                <a:spcPct val="0"/>
              </a:spcAft>
              <a:buClr>
                <a:srgbClr val="CC0000"/>
              </a:buClr>
              <a:buSzPct val="90000"/>
              <a:buFont typeface="Wingdings" charset="2"/>
              <a:buChar char="§"/>
              <a:defRPr sz="4266">
                <a:solidFill>
                  <a:schemeClr val="tx1"/>
                </a:solidFill>
                <a:latin typeface="+mn-lt"/>
                <a:ea typeface="ＭＳ Ｐゴシック" charset="-128"/>
                <a:cs typeface="ＭＳ Ｐゴシック"/>
              </a:defRPr>
            </a:lvl2pPr>
            <a:lvl3pPr marL="1320445" indent="-406291" algn="l" rtl="0" eaLnBrk="0" fontAlgn="base" hangingPunct="0">
              <a:spcBef>
                <a:spcPct val="40000"/>
              </a:spcBef>
              <a:spcAft>
                <a:spcPct val="0"/>
              </a:spcAft>
              <a:buChar char="•"/>
              <a:defRPr i="1">
                <a:solidFill>
                  <a:schemeClr val="tx1"/>
                </a:solidFill>
                <a:latin typeface="+mn-lt"/>
                <a:ea typeface="ＭＳ Ｐゴシック" charset="-128"/>
                <a:cs typeface="ＭＳ Ｐゴシック"/>
              </a:defRPr>
            </a:lvl3pPr>
            <a:lvl4pPr marL="2237422" indent="-406291" algn="l" rtl="0" eaLnBrk="0" fontAlgn="base" hangingPunct="0">
              <a:spcBef>
                <a:spcPct val="40000"/>
              </a:spcBef>
              <a:spcAft>
                <a:spcPct val="0"/>
              </a:spcAft>
              <a:buChar char="–"/>
              <a:defRPr>
                <a:solidFill>
                  <a:schemeClr val="tx1"/>
                </a:solidFill>
                <a:latin typeface="+mn-lt"/>
                <a:ea typeface="ＭＳ Ｐゴシック" charset="-128"/>
                <a:cs typeface="ＭＳ Ｐゴシック"/>
              </a:defRPr>
            </a:lvl4pPr>
            <a:lvl5pPr marL="2528032" indent="722295" algn="l" rtl="0" eaLnBrk="0" fontAlgn="base" hangingPunct="0">
              <a:spcBef>
                <a:spcPct val="20000"/>
              </a:spcBef>
              <a:spcAft>
                <a:spcPct val="0"/>
              </a:spcAft>
              <a:defRPr>
                <a:solidFill>
                  <a:schemeClr val="tx1"/>
                </a:solidFill>
                <a:latin typeface="+mn-lt"/>
                <a:ea typeface="ＭＳ Ｐゴシック" charset="-128"/>
                <a:cs typeface="ＭＳ Ｐゴシック"/>
              </a:defRPr>
            </a:lvl5pPr>
            <a:lvl6pPr marL="3340613" algn="l" rtl="0" fontAlgn="base">
              <a:spcBef>
                <a:spcPct val="20000"/>
              </a:spcBef>
              <a:spcAft>
                <a:spcPct val="0"/>
              </a:spcAft>
              <a:defRPr>
                <a:solidFill>
                  <a:schemeClr val="tx1"/>
                </a:solidFill>
                <a:latin typeface="+mn-lt"/>
                <a:ea typeface="ＭＳ Ｐゴシック" charset="-128"/>
              </a:defRPr>
            </a:lvl6pPr>
            <a:lvl7pPr marL="4153195" algn="l" rtl="0" fontAlgn="base">
              <a:spcBef>
                <a:spcPct val="20000"/>
              </a:spcBef>
              <a:spcAft>
                <a:spcPct val="0"/>
              </a:spcAft>
              <a:defRPr>
                <a:solidFill>
                  <a:schemeClr val="tx1"/>
                </a:solidFill>
                <a:latin typeface="+mn-lt"/>
                <a:ea typeface="ＭＳ Ｐゴシック" charset="-128"/>
              </a:defRPr>
            </a:lvl7pPr>
            <a:lvl8pPr marL="4965776" algn="l" rtl="0" fontAlgn="base">
              <a:spcBef>
                <a:spcPct val="20000"/>
              </a:spcBef>
              <a:spcAft>
                <a:spcPct val="0"/>
              </a:spcAft>
              <a:defRPr>
                <a:solidFill>
                  <a:schemeClr val="tx1"/>
                </a:solidFill>
                <a:latin typeface="+mn-lt"/>
                <a:ea typeface="ＭＳ Ｐゴシック" charset="-128"/>
              </a:defRPr>
            </a:lvl8pPr>
            <a:lvl9pPr marL="5778358" algn="l" rtl="0" fontAlgn="base">
              <a:spcBef>
                <a:spcPct val="20000"/>
              </a:spcBef>
              <a:spcAft>
                <a:spcPct val="0"/>
              </a:spcAft>
              <a:defRPr>
                <a:solidFill>
                  <a:schemeClr val="tx1"/>
                </a:solidFill>
                <a:latin typeface="+mn-lt"/>
                <a:ea typeface="ＭＳ Ｐゴシック" charset="-128"/>
              </a:defRPr>
            </a:lvl9pPr>
          </a:lstStyle>
          <a:p>
            <a:pPr marL="0" indent="0">
              <a:lnSpc>
                <a:spcPct val="120000"/>
              </a:lnSpc>
            </a:pPr>
            <a:r>
              <a:rPr lang="en-US" altLang="en-US" sz="1519" b="1" kern="0" dirty="0">
                <a:solidFill>
                  <a:schemeClr val="bg1"/>
                </a:solidFill>
                <a:latin typeface="Minion Pro" charset="0"/>
                <a:ea typeface="Minion Pro" charset="0"/>
                <a:cs typeface="Minion Pro" charset="0"/>
              </a:rPr>
              <a:t>The Task Force recommends that yearly lung cancer screening stop when the person being screened</a:t>
            </a:r>
            <a:r>
              <a:rPr lang="en-US" altLang="en-US" sz="1519" b="1" kern="0" dirty="0" smtClean="0">
                <a:solidFill>
                  <a:schemeClr val="bg1"/>
                </a:solidFill>
                <a:latin typeface="Minion Pro" charset="0"/>
                <a:ea typeface="Minion Pro" charset="0"/>
                <a:cs typeface="Minion Pro" charset="0"/>
              </a:rPr>
              <a:t>—</a:t>
            </a:r>
          </a:p>
          <a:p>
            <a:pPr marL="285750" indent="-285750">
              <a:lnSpc>
                <a:spcPct val="120000"/>
              </a:lnSpc>
              <a:buFont typeface="Arial" panose="020B0604020202020204" pitchFamily="34" charset="0"/>
              <a:buChar char="•"/>
            </a:pPr>
            <a:endParaRPr lang="en-US" altLang="en-US" sz="1519" kern="0" dirty="0">
              <a:solidFill>
                <a:schemeClr val="bg1"/>
              </a:solidFill>
              <a:latin typeface="Minion Pro" charset="0"/>
              <a:ea typeface="Minion Pro" charset="0"/>
              <a:cs typeface="Minion Pro" charset="0"/>
            </a:endParaRPr>
          </a:p>
          <a:p>
            <a:pPr marL="285750" indent="-285750">
              <a:lnSpc>
                <a:spcPct val="120000"/>
              </a:lnSpc>
              <a:buFont typeface="Arial" panose="020B0604020202020204" pitchFamily="34" charset="0"/>
              <a:buChar char="•"/>
            </a:pPr>
            <a:r>
              <a:rPr lang="en-US" altLang="en-US" sz="1519" kern="0" dirty="0">
                <a:solidFill>
                  <a:schemeClr val="bg1"/>
                </a:solidFill>
                <a:latin typeface="Minion Pro" charset="0"/>
                <a:ea typeface="Minion Pro" charset="0"/>
                <a:cs typeface="Minion Pro" charset="0"/>
              </a:rPr>
              <a:t>Turns 81 years old, OR</a:t>
            </a:r>
          </a:p>
          <a:p>
            <a:pPr marL="285750" indent="-285750">
              <a:lnSpc>
                <a:spcPct val="120000"/>
              </a:lnSpc>
              <a:buFont typeface="Arial" panose="020B0604020202020204" pitchFamily="34" charset="0"/>
              <a:buChar char="•"/>
            </a:pPr>
            <a:r>
              <a:rPr lang="en-US" altLang="en-US" sz="1519" kern="0" dirty="0">
                <a:solidFill>
                  <a:schemeClr val="bg1"/>
                </a:solidFill>
                <a:latin typeface="Minion Pro" charset="0"/>
                <a:ea typeface="Minion Pro" charset="0"/>
                <a:cs typeface="Minion Pro" charset="0"/>
              </a:rPr>
              <a:t>Has not smoked in 15 years, OR</a:t>
            </a:r>
          </a:p>
          <a:p>
            <a:pPr marL="285750" indent="-285750">
              <a:lnSpc>
                <a:spcPct val="120000"/>
              </a:lnSpc>
              <a:buFont typeface="Arial" panose="020B0604020202020204" pitchFamily="34" charset="0"/>
              <a:buChar char="•"/>
            </a:pPr>
            <a:r>
              <a:rPr lang="en-US" altLang="en-US" sz="1519" kern="0" dirty="0">
                <a:solidFill>
                  <a:schemeClr val="bg1"/>
                </a:solidFill>
                <a:latin typeface="Minion Pro" charset="0"/>
                <a:ea typeface="Minion Pro" charset="0"/>
                <a:cs typeface="Minion Pro" charset="0"/>
              </a:rPr>
              <a:t>Develops a health problem that makes him or her unwilling or unable to have surgery if lung cancer is found.</a:t>
            </a:r>
          </a:p>
        </p:txBody>
      </p:sp>
      <p:sp>
        <p:nvSpPr>
          <p:cNvPr id="3" name="Rectangle 5">
            <a:extLst>
              <a:ext uri="{FF2B5EF4-FFF2-40B4-BE49-F238E27FC236}">
                <a16:creationId xmlns:a16="http://schemas.microsoft.com/office/drawing/2014/main" id="{842083C5-B18A-4B47-B2F1-33E451A25F54}"/>
              </a:ext>
            </a:extLst>
          </p:cNvPr>
          <p:cNvSpPr txBox="1">
            <a:spLocks noChangeArrowheads="1"/>
          </p:cNvSpPr>
          <p:nvPr/>
        </p:nvSpPr>
        <p:spPr bwMode="auto">
          <a:xfrm>
            <a:off x="555625" y="99273"/>
            <a:ext cx="8491393" cy="715455"/>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38586" tIns="19293" rIns="38586" bIns="19293" numCol="1" anchor="ctr" anchorCtr="0" compatLnSpc="1">
            <a:prstTxWarp prst="textNoShape">
              <a:avLst/>
            </a:prstTxWarp>
          </a:bodyPr>
          <a:lstStyle>
            <a:lvl1pPr algn="l" rtl="0" eaLnBrk="0" fontAlgn="base" hangingPunct="0">
              <a:spcBef>
                <a:spcPct val="0"/>
              </a:spcBef>
              <a:spcAft>
                <a:spcPct val="0"/>
              </a:spcAft>
              <a:defRPr sz="7109" b="1">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7109" b="1">
                <a:solidFill>
                  <a:schemeClr val="bg1"/>
                </a:solidFill>
                <a:latin typeface="Times New Roman" charset="0"/>
                <a:ea typeface="ＭＳ Ｐゴシック" charset="0"/>
                <a:cs typeface="ＭＳ Ｐゴシック" charset="0"/>
              </a:defRPr>
            </a:lvl2pPr>
            <a:lvl3pPr algn="l" rtl="0" eaLnBrk="0" fontAlgn="base" hangingPunct="0">
              <a:spcBef>
                <a:spcPct val="0"/>
              </a:spcBef>
              <a:spcAft>
                <a:spcPct val="0"/>
              </a:spcAft>
              <a:defRPr sz="7109" b="1">
                <a:solidFill>
                  <a:schemeClr val="bg1"/>
                </a:solidFill>
                <a:latin typeface="Times New Roman" charset="0"/>
                <a:ea typeface="ＭＳ Ｐゴシック" charset="0"/>
                <a:cs typeface="ＭＳ Ｐゴシック" charset="0"/>
              </a:defRPr>
            </a:lvl3pPr>
            <a:lvl4pPr algn="l" rtl="0" eaLnBrk="0" fontAlgn="base" hangingPunct="0">
              <a:spcBef>
                <a:spcPct val="0"/>
              </a:spcBef>
              <a:spcAft>
                <a:spcPct val="0"/>
              </a:spcAft>
              <a:defRPr sz="7109" b="1">
                <a:solidFill>
                  <a:schemeClr val="bg1"/>
                </a:solidFill>
                <a:latin typeface="Times New Roman" charset="0"/>
                <a:ea typeface="ＭＳ Ｐゴシック" charset="0"/>
                <a:cs typeface="ＭＳ Ｐゴシック" charset="0"/>
              </a:defRPr>
            </a:lvl4pPr>
            <a:lvl5pPr algn="l" rtl="0" eaLnBrk="0" fontAlgn="base" hangingPunct="0">
              <a:spcBef>
                <a:spcPct val="0"/>
              </a:spcBef>
              <a:spcAft>
                <a:spcPct val="0"/>
              </a:spcAft>
              <a:defRPr sz="7109" b="1">
                <a:solidFill>
                  <a:schemeClr val="bg1"/>
                </a:solidFill>
                <a:latin typeface="Times New Roman" charset="0"/>
                <a:ea typeface="ＭＳ Ｐゴシック" charset="0"/>
                <a:cs typeface="ＭＳ Ｐゴシック" charset="0"/>
              </a:defRPr>
            </a:lvl5pPr>
            <a:lvl6pPr marL="812582" algn="l" rtl="0" fontAlgn="base">
              <a:spcBef>
                <a:spcPct val="0"/>
              </a:spcBef>
              <a:spcAft>
                <a:spcPct val="0"/>
              </a:spcAft>
              <a:defRPr sz="7109" b="1">
                <a:solidFill>
                  <a:schemeClr val="bg1"/>
                </a:solidFill>
                <a:latin typeface="Times New Roman" charset="0"/>
              </a:defRPr>
            </a:lvl6pPr>
            <a:lvl7pPr marL="1625163" algn="l" rtl="0" fontAlgn="base">
              <a:spcBef>
                <a:spcPct val="0"/>
              </a:spcBef>
              <a:spcAft>
                <a:spcPct val="0"/>
              </a:spcAft>
              <a:defRPr sz="7109" b="1">
                <a:solidFill>
                  <a:schemeClr val="bg1"/>
                </a:solidFill>
                <a:latin typeface="Times New Roman" charset="0"/>
              </a:defRPr>
            </a:lvl7pPr>
            <a:lvl8pPr marL="2437745" algn="l" rtl="0" fontAlgn="base">
              <a:spcBef>
                <a:spcPct val="0"/>
              </a:spcBef>
              <a:spcAft>
                <a:spcPct val="0"/>
              </a:spcAft>
              <a:defRPr sz="7109" b="1">
                <a:solidFill>
                  <a:schemeClr val="bg1"/>
                </a:solidFill>
                <a:latin typeface="Times New Roman" charset="0"/>
              </a:defRPr>
            </a:lvl8pPr>
            <a:lvl9pPr marL="3250326" algn="l" rtl="0" fontAlgn="base">
              <a:spcBef>
                <a:spcPct val="0"/>
              </a:spcBef>
              <a:spcAft>
                <a:spcPct val="0"/>
              </a:spcAft>
              <a:defRPr sz="7109" b="1">
                <a:solidFill>
                  <a:schemeClr val="bg1"/>
                </a:solidFill>
                <a:latin typeface="Times New Roman" charset="0"/>
              </a:defRPr>
            </a:lvl9pPr>
          </a:lstStyle>
          <a:p>
            <a:pPr eaLnBrk="1" hangingPunct="1">
              <a:defRPr/>
            </a:pPr>
            <a:r>
              <a:rPr lang="es-ES" sz="1519" kern="0" spc="450" dirty="0" err="1">
                <a:latin typeface="Helvetica" charset="0"/>
                <a:ea typeface="Helvetica" charset="0"/>
                <a:cs typeface="Helvetica" charset="0"/>
              </a:rPr>
              <a:t>When</a:t>
            </a:r>
            <a:r>
              <a:rPr lang="es-ES" sz="1519" kern="0" spc="450" dirty="0">
                <a:latin typeface="Helvetica" charset="0"/>
                <a:ea typeface="Helvetica" charset="0"/>
                <a:cs typeface="Helvetica" charset="0"/>
              </a:rPr>
              <a:t> </a:t>
            </a:r>
            <a:r>
              <a:rPr lang="es-ES" sz="1519" kern="0" spc="450" dirty="0" err="1">
                <a:latin typeface="Helvetica" charset="0"/>
                <a:ea typeface="Helvetica" charset="0"/>
                <a:cs typeface="Helvetica" charset="0"/>
              </a:rPr>
              <a:t>should</a:t>
            </a:r>
            <a:r>
              <a:rPr lang="es-ES" sz="1519" kern="0" spc="450" dirty="0">
                <a:latin typeface="Helvetica" charset="0"/>
                <a:ea typeface="Helvetica" charset="0"/>
                <a:cs typeface="Helvetica" charset="0"/>
              </a:rPr>
              <a:t> </a:t>
            </a:r>
            <a:r>
              <a:rPr lang="es-ES" sz="1519" kern="0" spc="450" dirty="0" err="1">
                <a:latin typeface="Helvetica" charset="0"/>
                <a:ea typeface="Helvetica" charset="0"/>
                <a:cs typeface="Helvetica" charset="0"/>
              </a:rPr>
              <a:t>screening</a:t>
            </a:r>
            <a:r>
              <a:rPr lang="es-ES" sz="1519" kern="0" spc="450" dirty="0">
                <a:latin typeface="Helvetica" charset="0"/>
                <a:ea typeface="Helvetica" charset="0"/>
                <a:cs typeface="Helvetica" charset="0"/>
              </a:rPr>
              <a:t> STOP</a:t>
            </a:r>
            <a:endParaRPr lang="en-US" sz="1519" kern="0" dirty="0">
              <a:latin typeface="Helvetica" charset="0"/>
              <a:ea typeface="Helvetica" charset="0"/>
              <a:cs typeface="Helvetica" charset="0"/>
            </a:endParaRPr>
          </a:p>
        </p:txBody>
      </p:sp>
    </p:spTree>
    <p:extLst>
      <p:ext uri="{BB962C8B-B14F-4D97-AF65-F5344CB8AC3E}">
        <p14:creationId xmlns:p14="http://schemas.microsoft.com/office/powerpoint/2010/main" val="33284063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7DAF062C-FF35-3C4A-A9DA-0ABA02D2294A}"/>
              </a:ext>
            </a:extLst>
          </p:cNvPr>
          <p:cNvSpPr txBox="1">
            <a:spLocks noChangeArrowheads="1"/>
          </p:cNvSpPr>
          <p:nvPr/>
        </p:nvSpPr>
        <p:spPr bwMode="auto">
          <a:xfrm>
            <a:off x="209261" y="1073943"/>
            <a:ext cx="8463684" cy="3414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609436" indent="-609436" algn="l" rtl="0" eaLnBrk="0" fontAlgn="base" hangingPunct="0">
              <a:spcBef>
                <a:spcPct val="20000"/>
              </a:spcBef>
              <a:spcAft>
                <a:spcPct val="25000"/>
              </a:spcAft>
              <a:defRPr sz="5687">
                <a:solidFill>
                  <a:schemeClr val="tx1"/>
                </a:solidFill>
                <a:latin typeface="+mn-lt"/>
                <a:ea typeface="ＭＳ Ｐゴシック" charset="0"/>
                <a:cs typeface="ＭＳ Ｐゴシック" charset="0"/>
              </a:defRPr>
            </a:lvl1pPr>
            <a:lvl2pPr marL="711009" indent="-507863" algn="l" rtl="0" eaLnBrk="0" fontAlgn="base" hangingPunct="0">
              <a:spcBef>
                <a:spcPct val="20000"/>
              </a:spcBef>
              <a:spcAft>
                <a:spcPct val="0"/>
              </a:spcAft>
              <a:buClr>
                <a:srgbClr val="CC0000"/>
              </a:buClr>
              <a:buSzPct val="90000"/>
              <a:buFont typeface="Wingdings" charset="2"/>
              <a:buChar char="§"/>
              <a:defRPr sz="4266">
                <a:solidFill>
                  <a:schemeClr val="tx1"/>
                </a:solidFill>
                <a:latin typeface="+mn-lt"/>
                <a:ea typeface="ＭＳ Ｐゴシック" charset="-128"/>
                <a:cs typeface="ＭＳ Ｐゴシック"/>
              </a:defRPr>
            </a:lvl2pPr>
            <a:lvl3pPr marL="1320445" indent="-406291" algn="l" rtl="0" eaLnBrk="0" fontAlgn="base" hangingPunct="0">
              <a:spcBef>
                <a:spcPct val="40000"/>
              </a:spcBef>
              <a:spcAft>
                <a:spcPct val="0"/>
              </a:spcAft>
              <a:buChar char="•"/>
              <a:defRPr i="1">
                <a:solidFill>
                  <a:schemeClr val="tx1"/>
                </a:solidFill>
                <a:latin typeface="+mn-lt"/>
                <a:ea typeface="ＭＳ Ｐゴシック" charset="-128"/>
                <a:cs typeface="ＭＳ Ｐゴシック"/>
              </a:defRPr>
            </a:lvl3pPr>
            <a:lvl4pPr marL="2237422" indent="-406291" algn="l" rtl="0" eaLnBrk="0" fontAlgn="base" hangingPunct="0">
              <a:spcBef>
                <a:spcPct val="40000"/>
              </a:spcBef>
              <a:spcAft>
                <a:spcPct val="0"/>
              </a:spcAft>
              <a:buChar char="–"/>
              <a:defRPr>
                <a:solidFill>
                  <a:schemeClr val="tx1"/>
                </a:solidFill>
                <a:latin typeface="+mn-lt"/>
                <a:ea typeface="ＭＳ Ｐゴシック" charset="-128"/>
                <a:cs typeface="ＭＳ Ｐゴシック"/>
              </a:defRPr>
            </a:lvl4pPr>
            <a:lvl5pPr marL="2528032" indent="722295" algn="l" rtl="0" eaLnBrk="0" fontAlgn="base" hangingPunct="0">
              <a:spcBef>
                <a:spcPct val="20000"/>
              </a:spcBef>
              <a:spcAft>
                <a:spcPct val="0"/>
              </a:spcAft>
              <a:defRPr>
                <a:solidFill>
                  <a:schemeClr val="tx1"/>
                </a:solidFill>
                <a:latin typeface="+mn-lt"/>
                <a:ea typeface="ＭＳ Ｐゴシック" charset="-128"/>
                <a:cs typeface="ＭＳ Ｐゴシック"/>
              </a:defRPr>
            </a:lvl5pPr>
            <a:lvl6pPr marL="3340613" algn="l" rtl="0" fontAlgn="base">
              <a:spcBef>
                <a:spcPct val="20000"/>
              </a:spcBef>
              <a:spcAft>
                <a:spcPct val="0"/>
              </a:spcAft>
              <a:defRPr>
                <a:solidFill>
                  <a:schemeClr val="tx1"/>
                </a:solidFill>
                <a:latin typeface="+mn-lt"/>
                <a:ea typeface="ＭＳ Ｐゴシック" charset="-128"/>
              </a:defRPr>
            </a:lvl6pPr>
            <a:lvl7pPr marL="4153195" algn="l" rtl="0" fontAlgn="base">
              <a:spcBef>
                <a:spcPct val="20000"/>
              </a:spcBef>
              <a:spcAft>
                <a:spcPct val="0"/>
              </a:spcAft>
              <a:defRPr>
                <a:solidFill>
                  <a:schemeClr val="tx1"/>
                </a:solidFill>
                <a:latin typeface="+mn-lt"/>
                <a:ea typeface="ＭＳ Ｐゴシック" charset="-128"/>
              </a:defRPr>
            </a:lvl7pPr>
            <a:lvl8pPr marL="4965776" algn="l" rtl="0" fontAlgn="base">
              <a:spcBef>
                <a:spcPct val="20000"/>
              </a:spcBef>
              <a:spcAft>
                <a:spcPct val="0"/>
              </a:spcAft>
              <a:defRPr>
                <a:solidFill>
                  <a:schemeClr val="tx1"/>
                </a:solidFill>
                <a:latin typeface="+mn-lt"/>
                <a:ea typeface="ＭＳ Ｐゴシック" charset="-128"/>
              </a:defRPr>
            </a:lvl8pPr>
            <a:lvl9pPr marL="5778358" algn="l" rtl="0" fontAlgn="base">
              <a:spcBef>
                <a:spcPct val="20000"/>
              </a:spcBef>
              <a:spcAft>
                <a:spcPct val="0"/>
              </a:spcAft>
              <a:defRPr>
                <a:solidFill>
                  <a:schemeClr val="tx1"/>
                </a:solidFill>
                <a:latin typeface="+mn-lt"/>
                <a:ea typeface="ＭＳ Ｐゴシック" charset="-128"/>
              </a:defRPr>
            </a:lvl9pPr>
          </a:lstStyle>
          <a:p>
            <a:pPr marL="0" indent="0">
              <a:lnSpc>
                <a:spcPct val="120000"/>
              </a:lnSpc>
            </a:pPr>
            <a:r>
              <a:rPr lang="es-ES" altLang="en-US" sz="1519" b="1" kern="0" dirty="0">
                <a:solidFill>
                  <a:schemeClr val="bg1"/>
                </a:solidFill>
                <a:latin typeface="Minion Pro" charset="0"/>
                <a:ea typeface="Minion Pro" charset="0"/>
                <a:cs typeface="Minion Pro" charset="0"/>
              </a:rPr>
              <a:t>El Grupo de trabajo recomienda que la detección </a:t>
            </a:r>
            <a:r>
              <a:rPr lang="es-ES" altLang="en-US" sz="1519" b="1" kern="0" dirty="0" smtClean="0">
                <a:solidFill>
                  <a:schemeClr val="bg1"/>
                </a:solidFill>
                <a:latin typeface="Minion Pro" charset="0"/>
                <a:ea typeface="Minion Pro" charset="0"/>
                <a:cs typeface="Minion Pro" charset="0"/>
              </a:rPr>
              <a:t>anual </a:t>
            </a:r>
            <a:r>
              <a:rPr lang="es-ES" altLang="en-US" sz="1519" b="1" kern="0" dirty="0">
                <a:solidFill>
                  <a:schemeClr val="bg1"/>
                </a:solidFill>
                <a:latin typeface="Minion Pro" charset="0"/>
                <a:ea typeface="Minion Pro" charset="0"/>
                <a:cs typeface="Minion Pro" charset="0"/>
              </a:rPr>
              <a:t>del cáncer de pulmón se detenga cuando la persona que se realiza el examen—</a:t>
            </a:r>
          </a:p>
          <a:p>
            <a:pPr marL="285750" indent="-285750">
              <a:lnSpc>
                <a:spcPct val="120000"/>
              </a:lnSpc>
              <a:buFont typeface="Arial" panose="020B0604020202020204" pitchFamily="34" charset="0"/>
              <a:buChar char="•"/>
            </a:pPr>
            <a:endParaRPr lang="es-ES" altLang="en-US" sz="1519" kern="0" dirty="0" smtClean="0">
              <a:solidFill>
                <a:schemeClr val="bg1"/>
              </a:solidFill>
              <a:latin typeface="Minion Pro" charset="0"/>
              <a:ea typeface="Minion Pro" charset="0"/>
              <a:cs typeface="Minion Pro" charset="0"/>
            </a:endParaRPr>
          </a:p>
          <a:p>
            <a:pPr marL="285750" indent="-285750">
              <a:lnSpc>
                <a:spcPct val="120000"/>
              </a:lnSpc>
              <a:buFont typeface="Arial" panose="020B0604020202020204" pitchFamily="34" charset="0"/>
              <a:buChar char="•"/>
            </a:pPr>
            <a:r>
              <a:rPr lang="es-ES" altLang="en-US" sz="1519" kern="0" dirty="0">
                <a:solidFill>
                  <a:schemeClr val="bg1"/>
                </a:solidFill>
                <a:latin typeface="Minion Pro" charset="0"/>
                <a:ea typeface="Minion Pro" charset="0"/>
                <a:cs typeface="Minion Pro" charset="0"/>
              </a:rPr>
              <a:t>Cumple 81 años, O</a:t>
            </a:r>
          </a:p>
          <a:p>
            <a:pPr marL="285750" indent="-285750">
              <a:lnSpc>
                <a:spcPct val="120000"/>
              </a:lnSpc>
              <a:buFont typeface="Arial" panose="020B0604020202020204" pitchFamily="34" charset="0"/>
              <a:buChar char="•"/>
            </a:pPr>
            <a:r>
              <a:rPr lang="es-ES" altLang="en-US" sz="1519" kern="0" dirty="0">
                <a:solidFill>
                  <a:schemeClr val="bg1"/>
                </a:solidFill>
                <a:latin typeface="Minion Pro" charset="0"/>
                <a:ea typeface="Minion Pro" charset="0"/>
                <a:cs typeface="Minion Pro" charset="0"/>
              </a:rPr>
              <a:t>No ha fumado en 15 años, O</a:t>
            </a:r>
          </a:p>
          <a:p>
            <a:pPr marL="285750" indent="-285750">
              <a:lnSpc>
                <a:spcPct val="120000"/>
              </a:lnSpc>
              <a:buFont typeface="Arial" panose="020B0604020202020204" pitchFamily="34" charset="0"/>
              <a:buChar char="•"/>
            </a:pPr>
            <a:r>
              <a:rPr lang="es-ES" altLang="en-US" sz="1519" kern="0" dirty="0">
                <a:solidFill>
                  <a:schemeClr val="bg1"/>
                </a:solidFill>
                <a:latin typeface="Minion Pro" charset="0"/>
                <a:ea typeface="Minion Pro" charset="0"/>
                <a:cs typeface="Minion Pro" charset="0"/>
              </a:rPr>
              <a:t>Desarrolla un problema de salud que hace que no quiera o no pueda someterse a una cirugía si se encuentra cáncer de pulmón.</a:t>
            </a:r>
          </a:p>
        </p:txBody>
      </p:sp>
      <p:sp>
        <p:nvSpPr>
          <p:cNvPr id="3" name="Rectangle 5">
            <a:extLst>
              <a:ext uri="{FF2B5EF4-FFF2-40B4-BE49-F238E27FC236}">
                <a16:creationId xmlns:a16="http://schemas.microsoft.com/office/drawing/2014/main" id="{842083C5-B18A-4B47-B2F1-33E451A25F54}"/>
              </a:ext>
            </a:extLst>
          </p:cNvPr>
          <p:cNvSpPr txBox="1">
            <a:spLocks noChangeArrowheads="1"/>
          </p:cNvSpPr>
          <p:nvPr/>
        </p:nvSpPr>
        <p:spPr bwMode="auto">
          <a:xfrm>
            <a:off x="555625" y="99273"/>
            <a:ext cx="8588375" cy="715455"/>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38586" tIns="19293" rIns="38586" bIns="19293" numCol="1" anchor="ctr" anchorCtr="0" compatLnSpc="1">
            <a:prstTxWarp prst="textNoShape">
              <a:avLst/>
            </a:prstTxWarp>
          </a:bodyPr>
          <a:lstStyle>
            <a:lvl1pPr algn="l" rtl="0" eaLnBrk="0" fontAlgn="base" hangingPunct="0">
              <a:spcBef>
                <a:spcPct val="0"/>
              </a:spcBef>
              <a:spcAft>
                <a:spcPct val="0"/>
              </a:spcAft>
              <a:defRPr sz="7109" b="1">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7109" b="1">
                <a:solidFill>
                  <a:schemeClr val="bg1"/>
                </a:solidFill>
                <a:latin typeface="Times New Roman" charset="0"/>
                <a:ea typeface="ＭＳ Ｐゴシック" charset="0"/>
                <a:cs typeface="ＭＳ Ｐゴシック" charset="0"/>
              </a:defRPr>
            </a:lvl2pPr>
            <a:lvl3pPr algn="l" rtl="0" eaLnBrk="0" fontAlgn="base" hangingPunct="0">
              <a:spcBef>
                <a:spcPct val="0"/>
              </a:spcBef>
              <a:spcAft>
                <a:spcPct val="0"/>
              </a:spcAft>
              <a:defRPr sz="7109" b="1">
                <a:solidFill>
                  <a:schemeClr val="bg1"/>
                </a:solidFill>
                <a:latin typeface="Times New Roman" charset="0"/>
                <a:ea typeface="ＭＳ Ｐゴシック" charset="0"/>
                <a:cs typeface="ＭＳ Ｐゴシック" charset="0"/>
              </a:defRPr>
            </a:lvl3pPr>
            <a:lvl4pPr algn="l" rtl="0" eaLnBrk="0" fontAlgn="base" hangingPunct="0">
              <a:spcBef>
                <a:spcPct val="0"/>
              </a:spcBef>
              <a:spcAft>
                <a:spcPct val="0"/>
              </a:spcAft>
              <a:defRPr sz="7109" b="1">
                <a:solidFill>
                  <a:schemeClr val="bg1"/>
                </a:solidFill>
                <a:latin typeface="Times New Roman" charset="0"/>
                <a:ea typeface="ＭＳ Ｐゴシック" charset="0"/>
                <a:cs typeface="ＭＳ Ｐゴシック" charset="0"/>
              </a:defRPr>
            </a:lvl4pPr>
            <a:lvl5pPr algn="l" rtl="0" eaLnBrk="0" fontAlgn="base" hangingPunct="0">
              <a:spcBef>
                <a:spcPct val="0"/>
              </a:spcBef>
              <a:spcAft>
                <a:spcPct val="0"/>
              </a:spcAft>
              <a:defRPr sz="7109" b="1">
                <a:solidFill>
                  <a:schemeClr val="bg1"/>
                </a:solidFill>
                <a:latin typeface="Times New Roman" charset="0"/>
                <a:ea typeface="ＭＳ Ｐゴシック" charset="0"/>
                <a:cs typeface="ＭＳ Ｐゴシック" charset="0"/>
              </a:defRPr>
            </a:lvl5pPr>
            <a:lvl6pPr marL="812582" algn="l" rtl="0" fontAlgn="base">
              <a:spcBef>
                <a:spcPct val="0"/>
              </a:spcBef>
              <a:spcAft>
                <a:spcPct val="0"/>
              </a:spcAft>
              <a:defRPr sz="7109" b="1">
                <a:solidFill>
                  <a:schemeClr val="bg1"/>
                </a:solidFill>
                <a:latin typeface="Times New Roman" charset="0"/>
              </a:defRPr>
            </a:lvl6pPr>
            <a:lvl7pPr marL="1625163" algn="l" rtl="0" fontAlgn="base">
              <a:spcBef>
                <a:spcPct val="0"/>
              </a:spcBef>
              <a:spcAft>
                <a:spcPct val="0"/>
              </a:spcAft>
              <a:defRPr sz="7109" b="1">
                <a:solidFill>
                  <a:schemeClr val="bg1"/>
                </a:solidFill>
                <a:latin typeface="Times New Roman" charset="0"/>
              </a:defRPr>
            </a:lvl7pPr>
            <a:lvl8pPr marL="2437745" algn="l" rtl="0" fontAlgn="base">
              <a:spcBef>
                <a:spcPct val="0"/>
              </a:spcBef>
              <a:spcAft>
                <a:spcPct val="0"/>
              </a:spcAft>
              <a:defRPr sz="7109" b="1">
                <a:solidFill>
                  <a:schemeClr val="bg1"/>
                </a:solidFill>
                <a:latin typeface="Times New Roman" charset="0"/>
              </a:defRPr>
            </a:lvl8pPr>
            <a:lvl9pPr marL="3250326" algn="l" rtl="0" fontAlgn="base">
              <a:spcBef>
                <a:spcPct val="0"/>
              </a:spcBef>
              <a:spcAft>
                <a:spcPct val="0"/>
              </a:spcAft>
              <a:defRPr sz="7109" b="1">
                <a:solidFill>
                  <a:schemeClr val="bg1"/>
                </a:solidFill>
                <a:latin typeface="Times New Roman" charset="0"/>
              </a:defRPr>
            </a:lvl9pPr>
          </a:lstStyle>
          <a:p>
            <a:pPr eaLnBrk="1" hangingPunct="1">
              <a:defRPr/>
            </a:pPr>
            <a:r>
              <a:rPr lang="es-ES" sz="1519" kern="0" spc="450" dirty="0">
                <a:latin typeface="Helvetica" charset="0"/>
                <a:ea typeface="Helvetica" charset="0"/>
                <a:cs typeface="Helvetica" charset="0"/>
              </a:rPr>
              <a:t>Cuándo debe detenerse la detección</a:t>
            </a:r>
            <a:endParaRPr lang="en-US" sz="1519" kern="0" dirty="0">
              <a:latin typeface="Helvetica" charset="0"/>
              <a:ea typeface="Helvetica" charset="0"/>
              <a:cs typeface="Helvetica" charset="0"/>
            </a:endParaRPr>
          </a:p>
        </p:txBody>
      </p:sp>
    </p:spTree>
    <p:extLst>
      <p:ext uri="{BB962C8B-B14F-4D97-AF65-F5344CB8AC3E}">
        <p14:creationId xmlns:p14="http://schemas.microsoft.com/office/powerpoint/2010/main" val="27561211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7DAF062C-FF35-3C4A-A9DA-0ABA02D2294A}"/>
              </a:ext>
            </a:extLst>
          </p:cNvPr>
          <p:cNvSpPr txBox="1">
            <a:spLocks noChangeArrowheads="1"/>
          </p:cNvSpPr>
          <p:nvPr/>
        </p:nvSpPr>
        <p:spPr bwMode="auto">
          <a:xfrm>
            <a:off x="209261" y="1073943"/>
            <a:ext cx="8463684" cy="366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609436" indent="-609436" algn="l" rtl="0" eaLnBrk="0" fontAlgn="base" hangingPunct="0">
              <a:spcBef>
                <a:spcPct val="20000"/>
              </a:spcBef>
              <a:spcAft>
                <a:spcPct val="25000"/>
              </a:spcAft>
              <a:defRPr sz="5687">
                <a:solidFill>
                  <a:schemeClr val="tx1"/>
                </a:solidFill>
                <a:latin typeface="+mn-lt"/>
                <a:ea typeface="ＭＳ Ｐゴシック" charset="0"/>
                <a:cs typeface="ＭＳ Ｐゴシック" charset="0"/>
              </a:defRPr>
            </a:lvl1pPr>
            <a:lvl2pPr marL="711009" indent="-507863" algn="l" rtl="0" eaLnBrk="0" fontAlgn="base" hangingPunct="0">
              <a:spcBef>
                <a:spcPct val="20000"/>
              </a:spcBef>
              <a:spcAft>
                <a:spcPct val="0"/>
              </a:spcAft>
              <a:buClr>
                <a:srgbClr val="CC0000"/>
              </a:buClr>
              <a:buSzPct val="90000"/>
              <a:buFont typeface="Wingdings" charset="2"/>
              <a:buChar char="§"/>
              <a:defRPr sz="4266">
                <a:solidFill>
                  <a:schemeClr val="tx1"/>
                </a:solidFill>
                <a:latin typeface="+mn-lt"/>
                <a:ea typeface="ＭＳ Ｐゴシック" charset="-128"/>
                <a:cs typeface="ＭＳ Ｐゴシック"/>
              </a:defRPr>
            </a:lvl2pPr>
            <a:lvl3pPr marL="1320445" indent="-406291" algn="l" rtl="0" eaLnBrk="0" fontAlgn="base" hangingPunct="0">
              <a:spcBef>
                <a:spcPct val="40000"/>
              </a:spcBef>
              <a:spcAft>
                <a:spcPct val="0"/>
              </a:spcAft>
              <a:buChar char="•"/>
              <a:defRPr i="1">
                <a:solidFill>
                  <a:schemeClr val="tx1"/>
                </a:solidFill>
                <a:latin typeface="+mn-lt"/>
                <a:ea typeface="ＭＳ Ｐゴシック" charset="-128"/>
                <a:cs typeface="ＭＳ Ｐゴシック"/>
              </a:defRPr>
            </a:lvl3pPr>
            <a:lvl4pPr marL="2237422" indent="-406291" algn="l" rtl="0" eaLnBrk="0" fontAlgn="base" hangingPunct="0">
              <a:spcBef>
                <a:spcPct val="40000"/>
              </a:spcBef>
              <a:spcAft>
                <a:spcPct val="0"/>
              </a:spcAft>
              <a:buChar char="–"/>
              <a:defRPr>
                <a:solidFill>
                  <a:schemeClr val="tx1"/>
                </a:solidFill>
                <a:latin typeface="+mn-lt"/>
                <a:ea typeface="ＭＳ Ｐゴシック" charset="-128"/>
                <a:cs typeface="ＭＳ Ｐゴシック"/>
              </a:defRPr>
            </a:lvl4pPr>
            <a:lvl5pPr marL="2528032" indent="722295" algn="l" rtl="0" eaLnBrk="0" fontAlgn="base" hangingPunct="0">
              <a:spcBef>
                <a:spcPct val="20000"/>
              </a:spcBef>
              <a:spcAft>
                <a:spcPct val="0"/>
              </a:spcAft>
              <a:defRPr>
                <a:solidFill>
                  <a:schemeClr val="tx1"/>
                </a:solidFill>
                <a:latin typeface="+mn-lt"/>
                <a:ea typeface="ＭＳ Ｐゴシック" charset="-128"/>
                <a:cs typeface="ＭＳ Ｐゴシック"/>
              </a:defRPr>
            </a:lvl5pPr>
            <a:lvl6pPr marL="3340613" algn="l" rtl="0" fontAlgn="base">
              <a:spcBef>
                <a:spcPct val="20000"/>
              </a:spcBef>
              <a:spcAft>
                <a:spcPct val="0"/>
              </a:spcAft>
              <a:defRPr>
                <a:solidFill>
                  <a:schemeClr val="tx1"/>
                </a:solidFill>
                <a:latin typeface="+mn-lt"/>
                <a:ea typeface="ＭＳ Ｐゴシック" charset="-128"/>
              </a:defRPr>
            </a:lvl6pPr>
            <a:lvl7pPr marL="4153195" algn="l" rtl="0" fontAlgn="base">
              <a:spcBef>
                <a:spcPct val="20000"/>
              </a:spcBef>
              <a:spcAft>
                <a:spcPct val="0"/>
              </a:spcAft>
              <a:defRPr>
                <a:solidFill>
                  <a:schemeClr val="tx1"/>
                </a:solidFill>
                <a:latin typeface="+mn-lt"/>
                <a:ea typeface="ＭＳ Ｐゴシック" charset="-128"/>
              </a:defRPr>
            </a:lvl7pPr>
            <a:lvl8pPr marL="4965776" algn="l" rtl="0" fontAlgn="base">
              <a:spcBef>
                <a:spcPct val="20000"/>
              </a:spcBef>
              <a:spcAft>
                <a:spcPct val="0"/>
              </a:spcAft>
              <a:defRPr>
                <a:solidFill>
                  <a:schemeClr val="tx1"/>
                </a:solidFill>
                <a:latin typeface="+mn-lt"/>
                <a:ea typeface="ＭＳ Ｐゴシック" charset="-128"/>
              </a:defRPr>
            </a:lvl8pPr>
            <a:lvl9pPr marL="5778358" algn="l" rtl="0" fontAlgn="base">
              <a:spcBef>
                <a:spcPct val="20000"/>
              </a:spcBef>
              <a:spcAft>
                <a:spcPct val="0"/>
              </a:spcAft>
              <a:defRPr>
                <a:solidFill>
                  <a:schemeClr val="tx1"/>
                </a:solidFill>
                <a:latin typeface="+mn-lt"/>
                <a:ea typeface="ＭＳ Ｐゴシック" charset="-128"/>
              </a:defRPr>
            </a:lvl9pPr>
          </a:lstStyle>
          <a:p>
            <a:pPr marL="285750" indent="-285750">
              <a:lnSpc>
                <a:spcPct val="120000"/>
              </a:lnSpc>
              <a:buFont typeface="Arial" panose="020B0604020202020204" pitchFamily="34" charset="0"/>
              <a:buChar char="•"/>
            </a:pPr>
            <a:r>
              <a:rPr lang="en-US" altLang="en-US" sz="1519" kern="0" dirty="0">
                <a:solidFill>
                  <a:schemeClr val="bg1"/>
                </a:solidFill>
                <a:latin typeface="Minion Pro" charset="0"/>
                <a:ea typeface="Minion Pro" charset="0"/>
                <a:cs typeface="Minion Pro" charset="0"/>
              </a:rPr>
              <a:t>Because of the risks, lung cancer screening is recommended only for adults who have no symptoms but who are at high risk for developing the disease because of their smoking history and age.</a:t>
            </a:r>
          </a:p>
          <a:p>
            <a:pPr marL="285750" indent="-285750">
              <a:lnSpc>
                <a:spcPct val="120000"/>
              </a:lnSpc>
              <a:buFont typeface="Arial" panose="020B0604020202020204" pitchFamily="34" charset="0"/>
              <a:buChar char="•"/>
            </a:pPr>
            <a:r>
              <a:rPr lang="en-US" altLang="en-US" sz="1519" kern="0" dirty="0">
                <a:solidFill>
                  <a:schemeClr val="bg1"/>
                </a:solidFill>
                <a:latin typeface="Minion Pro" charset="0"/>
                <a:ea typeface="Minion Pro" charset="0"/>
                <a:cs typeface="Minion Pro" charset="0"/>
              </a:rPr>
              <a:t>If you are thinking about getting screened, talk to your doctor. If lung cancer screening is right for you, your doctor can refer you to a high-quality treatment facility.</a:t>
            </a:r>
          </a:p>
          <a:p>
            <a:pPr marL="285750" indent="-285750">
              <a:lnSpc>
                <a:spcPct val="120000"/>
              </a:lnSpc>
              <a:buFont typeface="Arial" panose="020B0604020202020204" pitchFamily="34" charset="0"/>
              <a:buChar char="•"/>
            </a:pPr>
            <a:r>
              <a:rPr lang="en-US" altLang="en-US" sz="1519" kern="0" dirty="0">
                <a:solidFill>
                  <a:schemeClr val="bg1"/>
                </a:solidFill>
                <a:latin typeface="Minion Pro" charset="0"/>
                <a:ea typeface="Minion Pro" charset="0"/>
                <a:cs typeface="Minion Pro" charset="0"/>
              </a:rPr>
              <a:t>The best way to reduce your risk of lung cancer is to not smoke and to avoid secondhand smoke. Lung cancer screening is not a substitute for quitting smoking.</a:t>
            </a:r>
          </a:p>
        </p:txBody>
      </p:sp>
      <p:sp>
        <p:nvSpPr>
          <p:cNvPr id="3" name="Rectangle 5">
            <a:extLst>
              <a:ext uri="{FF2B5EF4-FFF2-40B4-BE49-F238E27FC236}">
                <a16:creationId xmlns:a16="http://schemas.microsoft.com/office/drawing/2014/main" id="{842083C5-B18A-4B47-B2F1-33E451A25F54}"/>
              </a:ext>
            </a:extLst>
          </p:cNvPr>
          <p:cNvSpPr txBox="1">
            <a:spLocks noChangeArrowheads="1"/>
          </p:cNvSpPr>
          <p:nvPr/>
        </p:nvSpPr>
        <p:spPr bwMode="auto">
          <a:xfrm>
            <a:off x="555625" y="99273"/>
            <a:ext cx="8491393" cy="715455"/>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38586" tIns="19293" rIns="38586" bIns="19293" numCol="1" anchor="ctr" anchorCtr="0" compatLnSpc="1">
            <a:prstTxWarp prst="textNoShape">
              <a:avLst/>
            </a:prstTxWarp>
          </a:bodyPr>
          <a:lstStyle>
            <a:lvl1pPr algn="l" rtl="0" eaLnBrk="0" fontAlgn="base" hangingPunct="0">
              <a:spcBef>
                <a:spcPct val="0"/>
              </a:spcBef>
              <a:spcAft>
                <a:spcPct val="0"/>
              </a:spcAft>
              <a:defRPr sz="7109" b="1">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7109" b="1">
                <a:solidFill>
                  <a:schemeClr val="bg1"/>
                </a:solidFill>
                <a:latin typeface="Times New Roman" charset="0"/>
                <a:ea typeface="ＭＳ Ｐゴシック" charset="0"/>
                <a:cs typeface="ＭＳ Ｐゴシック" charset="0"/>
              </a:defRPr>
            </a:lvl2pPr>
            <a:lvl3pPr algn="l" rtl="0" eaLnBrk="0" fontAlgn="base" hangingPunct="0">
              <a:spcBef>
                <a:spcPct val="0"/>
              </a:spcBef>
              <a:spcAft>
                <a:spcPct val="0"/>
              </a:spcAft>
              <a:defRPr sz="7109" b="1">
                <a:solidFill>
                  <a:schemeClr val="bg1"/>
                </a:solidFill>
                <a:latin typeface="Times New Roman" charset="0"/>
                <a:ea typeface="ＭＳ Ｐゴシック" charset="0"/>
                <a:cs typeface="ＭＳ Ｐゴシック" charset="0"/>
              </a:defRPr>
            </a:lvl3pPr>
            <a:lvl4pPr algn="l" rtl="0" eaLnBrk="0" fontAlgn="base" hangingPunct="0">
              <a:spcBef>
                <a:spcPct val="0"/>
              </a:spcBef>
              <a:spcAft>
                <a:spcPct val="0"/>
              </a:spcAft>
              <a:defRPr sz="7109" b="1">
                <a:solidFill>
                  <a:schemeClr val="bg1"/>
                </a:solidFill>
                <a:latin typeface="Times New Roman" charset="0"/>
                <a:ea typeface="ＭＳ Ｐゴシック" charset="0"/>
                <a:cs typeface="ＭＳ Ｐゴシック" charset="0"/>
              </a:defRPr>
            </a:lvl4pPr>
            <a:lvl5pPr algn="l" rtl="0" eaLnBrk="0" fontAlgn="base" hangingPunct="0">
              <a:spcBef>
                <a:spcPct val="0"/>
              </a:spcBef>
              <a:spcAft>
                <a:spcPct val="0"/>
              </a:spcAft>
              <a:defRPr sz="7109" b="1">
                <a:solidFill>
                  <a:schemeClr val="bg1"/>
                </a:solidFill>
                <a:latin typeface="Times New Roman" charset="0"/>
                <a:ea typeface="ＭＳ Ｐゴシック" charset="0"/>
                <a:cs typeface="ＭＳ Ｐゴシック" charset="0"/>
              </a:defRPr>
            </a:lvl5pPr>
            <a:lvl6pPr marL="812582" algn="l" rtl="0" fontAlgn="base">
              <a:spcBef>
                <a:spcPct val="0"/>
              </a:spcBef>
              <a:spcAft>
                <a:spcPct val="0"/>
              </a:spcAft>
              <a:defRPr sz="7109" b="1">
                <a:solidFill>
                  <a:schemeClr val="bg1"/>
                </a:solidFill>
                <a:latin typeface="Times New Roman" charset="0"/>
              </a:defRPr>
            </a:lvl6pPr>
            <a:lvl7pPr marL="1625163" algn="l" rtl="0" fontAlgn="base">
              <a:spcBef>
                <a:spcPct val="0"/>
              </a:spcBef>
              <a:spcAft>
                <a:spcPct val="0"/>
              </a:spcAft>
              <a:defRPr sz="7109" b="1">
                <a:solidFill>
                  <a:schemeClr val="bg1"/>
                </a:solidFill>
                <a:latin typeface="Times New Roman" charset="0"/>
              </a:defRPr>
            </a:lvl7pPr>
            <a:lvl8pPr marL="2437745" algn="l" rtl="0" fontAlgn="base">
              <a:spcBef>
                <a:spcPct val="0"/>
              </a:spcBef>
              <a:spcAft>
                <a:spcPct val="0"/>
              </a:spcAft>
              <a:defRPr sz="7109" b="1">
                <a:solidFill>
                  <a:schemeClr val="bg1"/>
                </a:solidFill>
                <a:latin typeface="Times New Roman" charset="0"/>
              </a:defRPr>
            </a:lvl8pPr>
            <a:lvl9pPr marL="3250326" algn="l" rtl="0" fontAlgn="base">
              <a:spcBef>
                <a:spcPct val="0"/>
              </a:spcBef>
              <a:spcAft>
                <a:spcPct val="0"/>
              </a:spcAft>
              <a:defRPr sz="7109" b="1">
                <a:solidFill>
                  <a:schemeClr val="bg1"/>
                </a:solidFill>
                <a:latin typeface="Times New Roman" charset="0"/>
              </a:defRPr>
            </a:lvl9pPr>
          </a:lstStyle>
          <a:p>
            <a:pPr eaLnBrk="1" hangingPunct="1">
              <a:defRPr/>
            </a:pPr>
            <a:r>
              <a:rPr lang="en-US" sz="1519" kern="0" spc="450" dirty="0">
                <a:latin typeface="Helvetica" charset="0"/>
                <a:ea typeface="Helvetica" charset="0"/>
                <a:cs typeface="Helvetica" charset="0"/>
              </a:rPr>
              <a:t>In Summary of Lung Cancer Screening </a:t>
            </a:r>
            <a:endParaRPr lang="en-US" sz="1519" kern="0" dirty="0">
              <a:latin typeface="Helvetica" charset="0"/>
              <a:ea typeface="Helvetica" charset="0"/>
              <a:cs typeface="Helvetica" charset="0"/>
            </a:endParaRPr>
          </a:p>
        </p:txBody>
      </p:sp>
    </p:spTree>
    <p:extLst>
      <p:ext uri="{BB962C8B-B14F-4D97-AF65-F5344CB8AC3E}">
        <p14:creationId xmlns:p14="http://schemas.microsoft.com/office/powerpoint/2010/main" val="16369516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7DAF062C-FF35-3C4A-A9DA-0ABA02D2294A}"/>
              </a:ext>
            </a:extLst>
          </p:cNvPr>
          <p:cNvSpPr txBox="1">
            <a:spLocks noChangeArrowheads="1"/>
          </p:cNvSpPr>
          <p:nvPr/>
        </p:nvSpPr>
        <p:spPr bwMode="auto">
          <a:xfrm>
            <a:off x="209261" y="1073943"/>
            <a:ext cx="8463684" cy="3414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609436" indent="-609436" algn="l" rtl="0" eaLnBrk="0" fontAlgn="base" hangingPunct="0">
              <a:spcBef>
                <a:spcPct val="20000"/>
              </a:spcBef>
              <a:spcAft>
                <a:spcPct val="25000"/>
              </a:spcAft>
              <a:defRPr sz="5687">
                <a:solidFill>
                  <a:schemeClr val="tx1"/>
                </a:solidFill>
                <a:latin typeface="+mn-lt"/>
                <a:ea typeface="ＭＳ Ｐゴシック" charset="0"/>
                <a:cs typeface="ＭＳ Ｐゴシック" charset="0"/>
              </a:defRPr>
            </a:lvl1pPr>
            <a:lvl2pPr marL="711009" indent="-507863" algn="l" rtl="0" eaLnBrk="0" fontAlgn="base" hangingPunct="0">
              <a:spcBef>
                <a:spcPct val="20000"/>
              </a:spcBef>
              <a:spcAft>
                <a:spcPct val="0"/>
              </a:spcAft>
              <a:buClr>
                <a:srgbClr val="CC0000"/>
              </a:buClr>
              <a:buSzPct val="90000"/>
              <a:buFont typeface="Wingdings" charset="2"/>
              <a:buChar char="§"/>
              <a:defRPr sz="4266">
                <a:solidFill>
                  <a:schemeClr val="tx1"/>
                </a:solidFill>
                <a:latin typeface="+mn-lt"/>
                <a:ea typeface="ＭＳ Ｐゴシック" charset="-128"/>
                <a:cs typeface="ＭＳ Ｐゴシック"/>
              </a:defRPr>
            </a:lvl2pPr>
            <a:lvl3pPr marL="1320445" indent="-406291" algn="l" rtl="0" eaLnBrk="0" fontAlgn="base" hangingPunct="0">
              <a:spcBef>
                <a:spcPct val="40000"/>
              </a:spcBef>
              <a:spcAft>
                <a:spcPct val="0"/>
              </a:spcAft>
              <a:buChar char="•"/>
              <a:defRPr i="1">
                <a:solidFill>
                  <a:schemeClr val="tx1"/>
                </a:solidFill>
                <a:latin typeface="+mn-lt"/>
                <a:ea typeface="ＭＳ Ｐゴシック" charset="-128"/>
                <a:cs typeface="ＭＳ Ｐゴシック"/>
              </a:defRPr>
            </a:lvl3pPr>
            <a:lvl4pPr marL="2237422" indent="-406291" algn="l" rtl="0" eaLnBrk="0" fontAlgn="base" hangingPunct="0">
              <a:spcBef>
                <a:spcPct val="40000"/>
              </a:spcBef>
              <a:spcAft>
                <a:spcPct val="0"/>
              </a:spcAft>
              <a:buChar char="–"/>
              <a:defRPr>
                <a:solidFill>
                  <a:schemeClr val="tx1"/>
                </a:solidFill>
                <a:latin typeface="+mn-lt"/>
                <a:ea typeface="ＭＳ Ｐゴシック" charset="-128"/>
                <a:cs typeface="ＭＳ Ｐゴシック"/>
              </a:defRPr>
            </a:lvl4pPr>
            <a:lvl5pPr marL="2528032" indent="722295" algn="l" rtl="0" eaLnBrk="0" fontAlgn="base" hangingPunct="0">
              <a:spcBef>
                <a:spcPct val="20000"/>
              </a:spcBef>
              <a:spcAft>
                <a:spcPct val="0"/>
              </a:spcAft>
              <a:defRPr>
                <a:solidFill>
                  <a:schemeClr val="tx1"/>
                </a:solidFill>
                <a:latin typeface="+mn-lt"/>
                <a:ea typeface="ＭＳ Ｐゴシック" charset="-128"/>
                <a:cs typeface="ＭＳ Ｐゴシック"/>
              </a:defRPr>
            </a:lvl5pPr>
            <a:lvl6pPr marL="3340613" algn="l" rtl="0" fontAlgn="base">
              <a:spcBef>
                <a:spcPct val="20000"/>
              </a:spcBef>
              <a:spcAft>
                <a:spcPct val="0"/>
              </a:spcAft>
              <a:defRPr>
                <a:solidFill>
                  <a:schemeClr val="tx1"/>
                </a:solidFill>
                <a:latin typeface="+mn-lt"/>
                <a:ea typeface="ＭＳ Ｐゴシック" charset="-128"/>
              </a:defRPr>
            </a:lvl6pPr>
            <a:lvl7pPr marL="4153195" algn="l" rtl="0" fontAlgn="base">
              <a:spcBef>
                <a:spcPct val="20000"/>
              </a:spcBef>
              <a:spcAft>
                <a:spcPct val="0"/>
              </a:spcAft>
              <a:defRPr>
                <a:solidFill>
                  <a:schemeClr val="tx1"/>
                </a:solidFill>
                <a:latin typeface="+mn-lt"/>
                <a:ea typeface="ＭＳ Ｐゴシック" charset="-128"/>
              </a:defRPr>
            </a:lvl7pPr>
            <a:lvl8pPr marL="4965776" algn="l" rtl="0" fontAlgn="base">
              <a:spcBef>
                <a:spcPct val="20000"/>
              </a:spcBef>
              <a:spcAft>
                <a:spcPct val="0"/>
              </a:spcAft>
              <a:defRPr>
                <a:solidFill>
                  <a:schemeClr val="tx1"/>
                </a:solidFill>
                <a:latin typeface="+mn-lt"/>
                <a:ea typeface="ＭＳ Ｐゴシック" charset="-128"/>
              </a:defRPr>
            </a:lvl8pPr>
            <a:lvl9pPr marL="5778358" algn="l" rtl="0" fontAlgn="base">
              <a:spcBef>
                <a:spcPct val="20000"/>
              </a:spcBef>
              <a:spcAft>
                <a:spcPct val="0"/>
              </a:spcAft>
              <a:defRPr>
                <a:solidFill>
                  <a:schemeClr val="tx1"/>
                </a:solidFill>
                <a:latin typeface="+mn-lt"/>
                <a:ea typeface="ＭＳ Ｐゴシック" charset="-128"/>
              </a:defRPr>
            </a:lvl9pPr>
          </a:lstStyle>
          <a:p>
            <a:pPr marL="285750" indent="-285750">
              <a:lnSpc>
                <a:spcPct val="120000"/>
              </a:lnSpc>
              <a:buFont typeface="Arial" panose="020B0604020202020204" pitchFamily="34" charset="0"/>
              <a:buChar char="•"/>
            </a:pPr>
            <a:r>
              <a:rPr lang="es-ES" altLang="en-US" sz="1519" kern="0" dirty="0">
                <a:solidFill>
                  <a:schemeClr val="bg1"/>
                </a:solidFill>
                <a:latin typeface="Minion Pro" charset="0"/>
                <a:ea typeface="Minion Pro" charset="0"/>
                <a:cs typeface="Minion Pro" charset="0"/>
              </a:rPr>
              <a:t>Debido a los riesgos, la detección del cáncer de pulmón se recomienda solo para adultos que no tienen síntomas pero que tienen un alto riesgo de desarrollar la enfermedad debido a su historial de tabaquismo y edad. </a:t>
            </a:r>
          </a:p>
          <a:p>
            <a:pPr marL="285750" indent="-285750">
              <a:lnSpc>
                <a:spcPct val="120000"/>
              </a:lnSpc>
              <a:buFont typeface="Arial" panose="020B0604020202020204" pitchFamily="34" charset="0"/>
              <a:buChar char="•"/>
            </a:pPr>
            <a:r>
              <a:rPr lang="es-ES" altLang="en-US" sz="1519" kern="0" dirty="0">
                <a:solidFill>
                  <a:schemeClr val="bg1"/>
                </a:solidFill>
                <a:latin typeface="Minion Pro" charset="0"/>
                <a:ea typeface="Minion Pro" charset="0"/>
                <a:cs typeface="Minion Pro" charset="0"/>
              </a:rPr>
              <a:t>Si está pensando en hacerse la prueba, hable con su médico. Si la detección del cáncer de pulmón es adecuada para usted, su médico lo puede </a:t>
            </a:r>
            <a:r>
              <a:rPr lang="es-ES" altLang="en-US" sz="1519" kern="0" dirty="0" smtClean="0">
                <a:solidFill>
                  <a:schemeClr val="bg1"/>
                </a:solidFill>
                <a:latin typeface="Minion Pro" charset="0"/>
                <a:ea typeface="Minion Pro" charset="0"/>
                <a:cs typeface="Minion Pro" charset="0"/>
              </a:rPr>
              <a:t>referir </a:t>
            </a:r>
            <a:r>
              <a:rPr lang="es-ES" altLang="en-US" sz="1519" kern="0" dirty="0">
                <a:solidFill>
                  <a:schemeClr val="bg1"/>
                </a:solidFill>
                <a:latin typeface="Minion Pro" charset="0"/>
                <a:ea typeface="Minion Pro" charset="0"/>
                <a:cs typeface="Minion Pro" charset="0"/>
              </a:rPr>
              <a:t>a un centro de tratamiento de alta calidad.</a:t>
            </a:r>
          </a:p>
          <a:p>
            <a:pPr marL="285750" indent="-285750">
              <a:lnSpc>
                <a:spcPct val="120000"/>
              </a:lnSpc>
              <a:buFont typeface="Arial" panose="020B0604020202020204" pitchFamily="34" charset="0"/>
              <a:buChar char="•"/>
            </a:pPr>
            <a:r>
              <a:rPr lang="es-ES" altLang="en-US" sz="1519" kern="0" dirty="0">
                <a:solidFill>
                  <a:schemeClr val="bg1"/>
                </a:solidFill>
                <a:latin typeface="Minion Pro" charset="0"/>
                <a:ea typeface="Minion Pro" charset="0"/>
                <a:cs typeface="Minion Pro" charset="0"/>
              </a:rPr>
              <a:t>La </a:t>
            </a:r>
            <a:r>
              <a:rPr lang="es-ES" altLang="en-US" sz="1519" kern="0" dirty="0" smtClean="0">
                <a:solidFill>
                  <a:schemeClr val="bg1"/>
                </a:solidFill>
                <a:latin typeface="Minion Pro" charset="0"/>
                <a:ea typeface="Minion Pro" charset="0"/>
                <a:cs typeface="Minion Pro" charset="0"/>
              </a:rPr>
              <a:t>mejor </a:t>
            </a:r>
            <a:r>
              <a:rPr lang="es-ES" altLang="en-US" sz="1519" kern="0" dirty="0">
                <a:solidFill>
                  <a:schemeClr val="bg1"/>
                </a:solidFill>
                <a:latin typeface="Minion Pro" charset="0"/>
                <a:ea typeface="Minion Pro" charset="0"/>
                <a:cs typeface="Minion Pro" charset="0"/>
              </a:rPr>
              <a:t>manera de </a:t>
            </a:r>
            <a:r>
              <a:rPr lang="es-ES" altLang="en-US" sz="1519" kern="0" dirty="0" smtClean="0">
                <a:solidFill>
                  <a:schemeClr val="bg1"/>
                </a:solidFill>
                <a:latin typeface="Minion Pro" charset="0"/>
                <a:ea typeface="Minion Pro" charset="0"/>
                <a:cs typeface="Minion Pro" charset="0"/>
              </a:rPr>
              <a:t>reducir </a:t>
            </a:r>
            <a:r>
              <a:rPr lang="es-ES" altLang="en-US" sz="1519" kern="0" dirty="0">
                <a:solidFill>
                  <a:schemeClr val="bg1"/>
                </a:solidFill>
                <a:latin typeface="Minion Pro" charset="0"/>
                <a:ea typeface="Minion Pro" charset="0"/>
                <a:cs typeface="Minion Pro" charset="0"/>
              </a:rPr>
              <a:t>el riesgo de cáncer de pulmón es no fumar y evitar el humo de segunda mano. La detección del cáncer de pulmón no es un sustituto para dejar de fumar. </a:t>
            </a:r>
          </a:p>
        </p:txBody>
      </p:sp>
      <p:sp>
        <p:nvSpPr>
          <p:cNvPr id="3" name="Rectangle 5">
            <a:extLst>
              <a:ext uri="{FF2B5EF4-FFF2-40B4-BE49-F238E27FC236}">
                <a16:creationId xmlns:a16="http://schemas.microsoft.com/office/drawing/2014/main" id="{842083C5-B18A-4B47-B2F1-33E451A25F54}"/>
              </a:ext>
            </a:extLst>
          </p:cNvPr>
          <p:cNvSpPr txBox="1">
            <a:spLocks noChangeArrowheads="1"/>
          </p:cNvSpPr>
          <p:nvPr/>
        </p:nvSpPr>
        <p:spPr bwMode="auto">
          <a:xfrm>
            <a:off x="555625" y="99273"/>
            <a:ext cx="8588375" cy="715455"/>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38586" tIns="19293" rIns="38586" bIns="19293" numCol="1" anchor="ctr" anchorCtr="0" compatLnSpc="1">
            <a:prstTxWarp prst="textNoShape">
              <a:avLst/>
            </a:prstTxWarp>
          </a:bodyPr>
          <a:lstStyle>
            <a:lvl1pPr algn="l" rtl="0" eaLnBrk="0" fontAlgn="base" hangingPunct="0">
              <a:spcBef>
                <a:spcPct val="0"/>
              </a:spcBef>
              <a:spcAft>
                <a:spcPct val="0"/>
              </a:spcAft>
              <a:defRPr sz="7109" b="1">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7109" b="1">
                <a:solidFill>
                  <a:schemeClr val="bg1"/>
                </a:solidFill>
                <a:latin typeface="Times New Roman" charset="0"/>
                <a:ea typeface="ＭＳ Ｐゴシック" charset="0"/>
                <a:cs typeface="ＭＳ Ｐゴシック" charset="0"/>
              </a:defRPr>
            </a:lvl2pPr>
            <a:lvl3pPr algn="l" rtl="0" eaLnBrk="0" fontAlgn="base" hangingPunct="0">
              <a:spcBef>
                <a:spcPct val="0"/>
              </a:spcBef>
              <a:spcAft>
                <a:spcPct val="0"/>
              </a:spcAft>
              <a:defRPr sz="7109" b="1">
                <a:solidFill>
                  <a:schemeClr val="bg1"/>
                </a:solidFill>
                <a:latin typeface="Times New Roman" charset="0"/>
                <a:ea typeface="ＭＳ Ｐゴシック" charset="0"/>
                <a:cs typeface="ＭＳ Ｐゴシック" charset="0"/>
              </a:defRPr>
            </a:lvl3pPr>
            <a:lvl4pPr algn="l" rtl="0" eaLnBrk="0" fontAlgn="base" hangingPunct="0">
              <a:spcBef>
                <a:spcPct val="0"/>
              </a:spcBef>
              <a:spcAft>
                <a:spcPct val="0"/>
              </a:spcAft>
              <a:defRPr sz="7109" b="1">
                <a:solidFill>
                  <a:schemeClr val="bg1"/>
                </a:solidFill>
                <a:latin typeface="Times New Roman" charset="0"/>
                <a:ea typeface="ＭＳ Ｐゴシック" charset="0"/>
                <a:cs typeface="ＭＳ Ｐゴシック" charset="0"/>
              </a:defRPr>
            </a:lvl4pPr>
            <a:lvl5pPr algn="l" rtl="0" eaLnBrk="0" fontAlgn="base" hangingPunct="0">
              <a:spcBef>
                <a:spcPct val="0"/>
              </a:spcBef>
              <a:spcAft>
                <a:spcPct val="0"/>
              </a:spcAft>
              <a:defRPr sz="7109" b="1">
                <a:solidFill>
                  <a:schemeClr val="bg1"/>
                </a:solidFill>
                <a:latin typeface="Times New Roman" charset="0"/>
                <a:ea typeface="ＭＳ Ｐゴシック" charset="0"/>
                <a:cs typeface="ＭＳ Ｐゴシック" charset="0"/>
              </a:defRPr>
            </a:lvl5pPr>
            <a:lvl6pPr marL="812582" algn="l" rtl="0" fontAlgn="base">
              <a:spcBef>
                <a:spcPct val="0"/>
              </a:spcBef>
              <a:spcAft>
                <a:spcPct val="0"/>
              </a:spcAft>
              <a:defRPr sz="7109" b="1">
                <a:solidFill>
                  <a:schemeClr val="bg1"/>
                </a:solidFill>
                <a:latin typeface="Times New Roman" charset="0"/>
              </a:defRPr>
            </a:lvl6pPr>
            <a:lvl7pPr marL="1625163" algn="l" rtl="0" fontAlgn="base">
              <a:spcBef>
                <a:spcPct val="0"/>
              </a:spcBef>
              <a:spcAft>
                <a:spcPct val="0"/>
              </a:spcAft>
              <a:defRPr sz="7109" b="1">
                <a:solidFill>
                  <a:schemeClr val="bg1"/>
                </a:solidFill>
                <a:latin typeface="Times New Roman" charset="0"/>
              </a:defRPr>
            </a:lvl7pPr>
            <a:lvl8pPr marL="2437745" algn="l" rtl="0" fontAlgn="base">
              <a:spcBef>
                <a:spcPct val="0"/>
              </a:spcBef>
              <a:spcAft>
                <a:spcPct val="0"/>
              </a:spcAft>
              <a:defRPr sz="7109" b="1">
                <a:solidFill>
                  <a:schemeClr val="bg1"/>
                </a:solidFill>
                <a:latin typeface="Times New Roman" charset="0"/>
              </a:defRPr>
            </a:lvl8pPr>
            <a:lvl9pPr marL="3250326" algn="l" rtl="0" fontAlgn="base">
              <a:spcBef>
                <a:spcPct val="0"/>
              </a:spcBef>
              <a:spcAft>
                <a:spcPct val="0"/>
              </a:spcAft>
              <a:defRPr sz="7109" b="1">
                <a:solidFill>
                  <a:schemeClr val="bg1"/>
                </a:solidFill>
                <a:latin typeface="Times New Roman" charset="0"/>
              </a:defRPr>
            </a:lvl9pPr>
          </a:lstStyle>
          <a:p>
            <a:pPr eaLnBrk="1" hangingPunct="1">
              <a:defRPr/>
            </a:pPr>
            <a:r>
              <a:rPr lang="es-ES" sz="1519" kern="0" spc="450" dirty="0">
                <a:latin typeface="Helvetica" charset="0"/>
                <a:ea typeface="Helvetica" charset="0"/>
                <a:cs typeface="Helvetica" charset="0"/>
              </a:rPr>
              <a:t>En resumen de la detección del cáncer de pulmón</a:t>
            </a:r>
            <a:endParaRPr lang="en-US" sz="1519" kern="0" dirty="0">
              <a:latin typeface="Helvetica" charset="0"/>
              <a:ea typeface="Helvetica" charset="0"/>
              <a:cs typeface="Helvetica" charset="0"/>
            </a:endParaRPr>
          </a:p>
        </p:txBody>
      </p:sp>
    </p:spTree>
    <p:extLst>
      <p:ext uri="{BB962C8B-B14F-4D97-AF65-F5344CB8AC3E}">
        <p14:creationId xmlns:p14="http://schemas.microsoft.com/office/powerpoint/2010/main" val="30600432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7DAF062C-FF35-3C4A-A9DA-0ABA02D2294A}"/>
              </a:ext>
            </a:extLst>
          </p:cNvPr>
          <p:cNvSpPr txBox="1">
            <a:spLocks noChangeArrowheads="1"/>
          </p:cNvSpPr>
          <p:nvPr/>
        </p:nvSpPr>
        <p:spPr bwMode="auto">
          <a:xfrm>
            <a:off x="209261" y="1073943"/>
            <a:ext cx="8463684" cy="366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609436" indent="-609436" algn="l" rtl="0" eaLnBrk="0" fontAlgn="base" hangingPunct="0">
              <a:spcBef>
                <a:spcPct val="20000"/>
              </a:spcBef>
              <a:spcAft>
                <a:spcPct val="25000"/>
              </a:spcAft>
              <a:defRPr sz="5687">
                <a:solidFill>
                  <a:schemeClr val="tx1"/>
                </a:solidFill>
                <a:latin typeface="+mn-lt"/>
                <a:ea typeface="ＭＳ Ｐゴシック" charset="0"/>
                <a:cs typeface="ＭＳ Ｐゴシック" charset="0"/>
              </a:defRPr>
            </a:lvl1pPr>
            <a:lvl2pPr marL="711009" indent="-507863" algn="l" rtl="0" eaLnBrk="0" fontAlgn="base" hangingPunct="0">
              <a:spcBef>
                <a:spcPct val="20000"/>
              </a:spcBef>
              <a:spcAft>
                <a:spcPct val="0"/>
              </a:spcAft>
              <a:buClr>
                <a:srgbClr val="CC0000"/>
              </a:buClr>
              <a:buSzPct val="90000"/>
              <a:buFont typeface="Wingdings" charset="2"/>
              <a:buChar char="§"/>
              <a:defRPr sz="4266">
                <a:solidFill>
                  <a:schemeClr val="tx1"/>
                </a:solidFill>
                <a:latin typeface="+mn-lt"/>
                <a:ea typeface="ＭＳ Ｐゴシック" charset="-128"/>
                <a:cs typeface="ＭＳ Ｐゴシック"/>
              </a:defRPr>
            </a:lvl2pPr>
            <a:lvl3pPr marL="1320445" indent="-406291" algn="l" rtl="0" eaLnBrk="0" fontAlgn="base" hangingPunct="0">
              <a:spcBef>
                <a:spcPct val="40000"/>
              </a:spcBef>
              <a:spcAft>
                <a:spcPct val="0"/>
              </a:spcAft>
              <a:buChar char="•"/>
              <a:defRPr i="1">
                <a:solidFill>
                  <a:schemeClr val="tx1"/>
                </a:solidFill>
                <a:latin typeface="+mn-lt"/>
                <a:ea typeface="ＭＳ Ｐゴシック" charset="-128"/>
                <a:cs typeface="ＭＳ Ｐゴシック"/>
              </a:defRPr>
            </a:lvl3pPr>
            <a:lvl4pPr marL="2237422" indent="-406291" algn="l" rtl="0" eaLnBrk="0" fontAlgn="base" hangingPunct="0">
              <a:spcBef>
                <a:spcPct val="40000"/>
              </a:spcBef>
              <a:spcAft>
                <a:spcPct val="0"/>
              </a:spcAft>
              <a:buChar char="–"/>
              <a:defRPr>
                <a:solidFill>
                  <a:schemeClr val="tx1"/>
                </a:solidFill>
                <a:latin typeface="+mn-lt"/>
                <a:ea typeface="ＭＳ Ｐゴシック" charset="-128"/>
                <a:cs typeface="ＭＳ Ｐゴシック"/>
              </a:defRPr>
            </a:lvl4pPr>
            <a:lvl5pPr marL="2528032" indent="722295" algn="l" rtl="0" eaLnBrk="0" fontAlgn="base" hangingPunct="0">
              <a:spcBef>
                <a:spcPct val="20000"/>
              </a:spcBef>
              <a:spcAft>
                <a:spcPct val="0"/>
              </a:spcAft>
              <a:defRPr>
                <a:solidFill>
                  <a:schemeClr val="tx1"/>
                </a:solidFill>
                <a:latin typeface="+mn-lt"/>
                <a:ea typeface="ＭＳ Ｐゴシック" charset="-128"/>
                <a:cs typeface="ＭＳ Ｐゴシック"/>
              </a:defRPr>
            </a:lvl5pPr>
            <a:lvl6pPr marL="3340613" algn="l" rtl="0" fontAlgn="base">
              <a:spcBef>
                <a:spcPct val="20000"/>
              </a:spcBef>
              <a:spcAft>
                <a:spcPct val="0"/>
              </a:spcAft>
              <a:defRPr>
                <a:solidFill>
                  <a:schemeClr val="tx1"/>
                </a:solidFill>
                <a:latin typeface="+mn-lt"/>
                <a:ea typeface="ＭＳ Ｐゴシック" charset="-128"/>
              </a:defRPr>
            </a:lvl6pPr>
            <a:lvl7pPr marL="4153195" algn="l" rtl="0" fontAlgn="base">
              <a:spcBef>
                <a:spcPct val="20000"/>
              </a:spcBef>
              <a:spcAft>
                <a:spcPct val="0"/>
              </a:spcAft>
              <a:defRPr>
                <a:solidFill>
                  <a:schemeClr val="tx1"/>
                </a:solidFill>
                <a:latin typeface="+mn-lt"/>
                <a:ea typeface="ＭＳ Ｐゴシック" charset="-128"/>
              </a:defRPr>
            </a:lvl7pPr>
            <a:lvl8pPr marL="4965776" algn="l" rtl="0" fontAlgn="base">
              <a:spcBef>
                <a:spcPct val="20000"/>
              </a:spcBef>
              <a:spcAft>
                <a:spcPct val="0"/>
              </a:spcAft>
              <a:defRPr>
                <a:solidFill>
                  <a:schemeClr val="tx1"/>
                </a:solidFill>
                <a:latin typeface="+mn-lt"/>
                <a:ea typeface="ＭＳ Ｐゴシック" charset="-128"/>
              </a:defRPr>
            </a:lvl8pPr>
            <a:lvl9pPr marL="5778358" algn="l" rtl="0" fontAlgn="base">
              <a:spcBef>
                <a:spcPct val="20000"/>
              </a:spcBef>
              <a:spcAft>
                <a:spcPct val="0"/>
              </a:spcAft>
              <a:defRPr>
                <a:solidFill>
                  <a:schemeClr val="tx1"/>
                </a:solidFill>
                <a:latin typeface="+mn-lt"/>
                <a:ea typeface="ＭＳ Ｐゴシック" charset="-128"/>
              </a:defRPr>
            </a:lvl9pPr>
          </a:lstStyle>
          <a:p>
            <a:pPr marL="285750" indent="-285750">
              <a:lnSpc>
                <a:spcPct val="120000"/>
              </a:lnSpc>
              <a:buFont typeface="Arial" panose="020B0604020202020204" pitchFamily="34" charset="0"/>
              <a:buChar char="•"/>
            </a:pPr>
            <a:r>
              <a:rPr lang="en-US" altLang="en-US" sz="1519" kern="0" dirty="0">
                <a:solidFill>
                  <a:schemeClr val="bg1"/>
                </a:solidFill>
                <a:latin typeface="Minion Pro" charset="0"/>
                <a:ea typeface="Minion Pro" charset="0"/>
                <a:cs typeface="Minion Pro" charset="0"/>
              </a:rPr>
              <a:t>Free Cessation Classes</a:t>
            </a:r>
          </a:p>
          <a:p>
            <a:pPr marL="285750" indent="-285750">
              <a:lnSpc>
                <a:spcPct val="120000"/>
              </a:lnSpc>
              <a:buFont typeface="Arial" panose="020B0604020202020204" pitchFamily="34" charset="0"/>
              <a:buChar char="•"/>
            </a:pPr>
            <a:r>
              <a:rPr lang="en-US" altLang="en-US" sz="1519" kern="0" dirty="0">
                <a:solidFill>
                  <a:schemeClr val="bg1"/>
                </a:solidFill>
                <a:latin typeface="Minion Pro" charset="0"/>
                <a:ea typeface="Minion Pro" charset="0"/>
                <a:cs typeface="Minion Pro" charset="0"/>
              </a:rPr>
              <a:t>Free Nicotine Replacement Therapy </a:t>
            </a:r>
          </a:p>
        </p:txBody>
      </p:sp>
      <p:sp>
        <p:nvSpPr>
          <p:cNvPr id="3" name="Rectangle 5">
            <a:extLst>
              <a:ext uri="{FF2B5EF4-FFF2-40B4-BE49-F238E27FC236}">
                <a16:creationId xmlns:a16="http://schemas.microsoft.com/office/drawing/2014/main" id="{842083C5-B18A-4B47-B2F1-33E451A25F54}"/>
              </a:ext>
            </a:extLst>
          </p:cNvPr>
          <p:cNvSpPr txBox="1">
            <a:spLocks noChangeArrowheads="1"/>
          </p:cNvSpPr>
          <p:nvPr/>
        </p:nvSpPr>
        <p:spPr bwMode="auto">
          <a:xfrm>
            <a:off x="555625" y="99273"/>
            <a:ext cx="8491393" cy="715455"/>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38586" tIns="19293" rIns="38586" bIns="19293" numCol="1" anchor="ctr" anchorCtr="0" compatLnSpc="1">
            <a:prstTxWarp prst="textNoShape">
              <a:avLst/>
            </a:prstTxWarp>
          </a:bodyPr>
          <a:lstStyle>
            <a:lvl1pPr algn="l" rtl="0" eaLnBrk="0" fontAlgn="base" hangingPunct="0">
              <a:spcBef>
                <a:spcPct val="0"/>
              </a:spcBef>
              <a:spcAft>
                <a:spcPct val="0"/>
              </a:spcAft>
              <a:defRPr sz="7109" b="1">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7109" b="1">
                <a:solidFill>
                  <a:schemeClr val="bg1"/>
                </a:solidFill>
                <a:latin typeface="Times New Roman" charset="0"/>
                <a:ea typeface="ＭＳ Ｐゴシック" charset="0"/>
                <a:cs typeface="ＭＳ Ｐゴシック" charset="0"/>
              </a:defRPr>
            </a:lvl2pPr>
            <a:lvl3pPr algn="l" rtl="0" eaLnBrk="0" fontAlgn="base" hangingPunct="0">
              <a:spcBef>
                <a:spcPct val="0"/>
              </a:spcBef>
              <a:spcAft>
                <a:spcPct val="0"/>
              </a:spcAft>
              <a:defRPr sz="7109" b="1">
                <a:solidFill>
                  <a:schemeClr val="bg1"/>
                </a:solidFill>
                <a:latin typeface="Times New Roman" charset="0"/>
                <a:ea typeface="ＭＳ Ｐゴシック" charset="0"/>
                <a:cs typeface="ＭＳ Ｐゴシック" charset="0"/>
              </a:defRPr>
            </a:lvl3pPr>
            <a:lvl4pPr algn="l" rtl="0" eaLnBrk="0" fontAlgn="base" hangingPunct="0">
              <a:spcBef>
                <a:spcPct val="0"/>
              </a:spcBef>
              <a:spcAft>
                <a:spcPct val="0"/>
              </a:spcAft>
              <a:defRPr sz="7109" b="1">
                <a:solidFill>
                  <a:schemeClr val="bg1"/>
                </a:solidFill>
                <a:latin typeface="Times New Roman" charset="0"/>
                <a:ea typeface="ＭＳ Ｐゴシック" charset="0"/>
                <a:cs typeface="ＭＳ Ｐゴシック" charset="0"/>
              </a:defRPr>
            </a:lvl4pPr>
            <a:lvl5pPr algn="l" rtl="0" eaLnBrk="0" fontAlgn="base" hangingPunct="0">
              <a:spcBef>
                <a:spcPct val="0"/>
              </a:spcBef>
              <a:spcAft>
                <a:spcPct val="0"/>
              </a:spcAft>
              <a:defRPr sz="7109" b="1">
                <a:solidFill>
                  <a:schemeClr val="bg1"/>
                </a:solidFill>
                <a:latin typeface="Times New Roman" charset="0"/>
                <a:ea typeface="ＭＳ Ｐゴシック" charset="0"/>
                <a:cs typeface="ＭＳ Ｐゴシック" charset="0"/>
              </a:defRPr>
            </a:lvl5pPr>
            <a:lvl6pPr marL="812582" algn="l" rtl="0" fontAlgn="base">
              <a:spcBef>
                <a:spcPct val="0"/>
              </a:spcBef>
              <a:spcAft>
                <a:spcPct val="0"/>
              </a:spcAft>
              <a:defRPr sz="7109" b="1">
                <a:solidFill>
                  <a:schemeClr val="bg1"/>
                </a:solidFill>
                <a:latin typeface="Times New Roman" charset="0"/>
              </a:defRPr>
            </a:lvl6pPr>
            <a:lvl7pPr marL="1625163" algn="l" rtl="0" fontAlgn="base">
              <a:spcBef>
                <a:spcPct val="0"/>
              </a:spcBef>
              <a:spcAft>
                <a:spcPct val="0"/>
              </a:spcAft>
              <a:defRPr sz="7109" b="1">
                <a:solidFill>
                  <a:schemeClr val="bg1"/>
                </a:solidFill>
                <a:latin typeface="Times New Roman" charset="0"/>
              </a:defRPr>
            </a:lvl7pPr>
            <a:lvl8pPr marL="2437745" algn="l" rtl="0" fontAlgn="base">
              <a:spcBef>
                <a:spcPct val="0"/>
              </a:spcBef>
              <a:spcAft>
                <a:spcPct val="0"/>
              </a:spcAft>
              <a:defRPr sz="7109" b="1">
                <a:solidFill>
                  <a:schemeClr val="bg1"/>
                </a:solidFill>
                <a:latin typeface="Times New Roman" charset="0"/>
              </a:defRPr>
            </a:lvl8pPr>
            <a:lvl9pPr marL="3250326" algn="l" rtl="0" fontAlgn="base">
              <a:spcBef>
                <a:spcPct val="0"/>
              </a:spcBef>
              <a:spcAft>
                <a:spcPct val="0"/>
              </a:spcAft>
              <a:defRPr sz="7109" b="1">
                <a:solidFill>
                  <a:schemeClr val="bg1"/>
                </a:solidFill>
                <a:latin typeface="Times New Roman" charset="0"/>
              </a:defRPr>
            </a:lvl9pPr>
          </a:lstStyle>
          <a:p>
            <a:pPr eaLnBrk="1" hangingPunct="1">
              <a:defRPr/>
            </a:pPr>
            <a:r>
              <a:rPr lang="en-US" sz="1519" kern="0" spc="450" dirty="0">
                <a:latin typeface="Helvetica" charset="0"/>
                <a:ea typeface="Helvetica" charset="0"/>
                <a:cs typeface="Helvetica" charset="0"/>
              </a:rPr>
              <a:t>Tobacco Free</a:t>
            </a:r>
            <a:endParaRPr lang="en-US" sz="1519" kern="0" dirty="0">
              <a:latin typeface="Helvetica" charset="0"/>
              <a:ea typeface="Helvetica" charset="0"/>
              <a:cs typeface="Helvetica" charset="0"/>
            </a:endParaRPr>
          </a:p>
        </p:txBody>
      </p:sp>
    </p:spTree>
    <p:extLst>
      <p:ext uri="{BB962C8B-B14F-4D97-AF65-F5344CB8AC3E}">
        <p14:creationId xmlns:p14="http://schemas.microsoft.com/office/powerpoint/2010/main" val="36228248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7DAF062C-FF35-3C4A-A9DA-0ABA02D2294A}"/>
              </a:ext>
            </a:extLst>
          </p:cNvPr>
          <p:cNvSpPr txBox="1">
            <a:spLocks noChangeArrowheads="1"/>
          </p:cNvSpPr>
          <p:nvPr/>
        </p:nvSpPr>
        <p:spPr bwMode="auto">
          <a:xfrm>
            <a:off x="209261" y="1073943"/>
            <a:ext cx="8463684" cy="3414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609436" indent="-609436" algn="l" rtl="0" eaLnBrk="0" fontAlgn="base" hangingPunct="0">
              <a:spcBef>
                <a:spcPct val="20000"/>
              </a:spcBef>
              <a:spcAft>
                <a:spcPct val="25000"/>
              </a:spcAft>
              <a:defRPr sz="5687">
                <a:solidFill>
                  <a:schemeClr val="tx1"/>
                </a:solidFill>
                <a:latin typeface="+mn-lt"/>
                <a:ea typeface="ＭＳ Ｐゴシック" charset="0"/>
                <a:cs typeface="ＭＳ Ｐゴシック" charset="0"/>
              </a:defRPr>
            </a:lvl1pPr>
            <a:lvl2pPr marL="711009" indent="-507863" algn="l" rtl="0" eaLnBrk="0" fontAlgn="base" hangingPunct="0">
              <a:spcBef>
                <a:spcPct val="20000"/>
              </a:spcBef>
              <a:spcAft>
                <a:spcPct val="0"/>
              </a:spcAft>
              <a:buClr>
                <a:srgbClr val="CC0000"/>
              </a:buClr>
              <a:buSzPct val="90000"/>
              <a:buFont typeface="Wingdings" charset="2"/>
              <a:buChar char="§"/>
              <a:defRPr sz="4266">
                <a:solidFill>
                  <a:schemeClr val="tx1"/>
                </a:solidFill>
                <a:latin typeface="+mn-lt"/>
                <a:ea typeface="ＭＳ Ｐゴシック" charset="-128"/>
                <a:cs typeface="ＭＳ Ｐゴシック"/>
              </a:defRPr>
            </a:lvl2pPr>
            <a:lvl3pPr marL="1320445" indent="-406291" algn="l" rtl="0" eaLnBrk="0" fontAlgn="base" hangingPunct="0">
              <a:spcBef>
                <a:spcPct val="40000"/>
              </a:spcBef>
              <a:spcAft>
                <a:spcPct val="0"/>
              </a:spcAft>
              <a:buChar char="•"/>
              <a:defRPr i="1">
                <a:solidFill>
                  <a:schemeClr val="tx1"/>
                </a:solidFill>
                <a:latin typeface="+mn-lt"/>
                <a:ea typeface="ＭＳ Ｐゴシック" charset="-128"/>
                <a:cs typeface="ＭＳ Ｐゴシック"/>
              </a:defRPr>
            </a:lvl3pPr>
            <a:lvl4pPr marL="2237422" indent="-406291" algn="l" rtl="0" eaLnBrk="0" fontAlgn="base" hangingPunct="0">
              <a:spcBef>
                <a:spcPct val="40000"/>
              </a:spcBef>
              <a:spcAft>
                <a:spcPct val="0"/>
              </a:spcAft>
              <a:buChar char="–"/>
              <a:defRPr>
                <a:solidFill>
                  <a:schemeClr val="tx1"/>
                </a:solidFill>
                <a:latin typeface="+mn-lt"/>
                <a:ea typeface="ＭＳ Ｐゴシック" charset="-128"/>
                <a:cs typeface="ＭＳ Ｐゴシック"/>
              </a:defRPr>
            </a:lvl4pPr>
            <a:lvl5pPr marL="2528032" indent="722295" algn="l" rtl="0" eaLnBrk="0" fontAlgn="base" hangingPunct="0">
              <a:spcBef>
                <a:spcPct val="20000"/>
              </a:spcBef>
              <a:spcAft>
                <a:spcPct val="0"/>
              </a:spcAft>
              <a:defRPr>
                <a:solidFill>
                  <a:schemeClr val="tx1"/>
                </a:solidFill>
                <a:latin typeface="+mn-lt"/>
                <a:ea typeface="ＭＳ Ｐゴシック" charset="-128"/>
                <a:cs typeface="ＭＳ Ｐゴシック"/>
              </a:defRPr>
            </a:lvl5pPr>
            <a:lvl6pPr marL="3340613" algn="l" rtl="0" fontAlgn="base">
              <a:spcBef>
                <a:spcPct val="20000"/>
              </a:spcBef>
              <a:spcAft>
                <a:spcPct val="0"/>
              </a:spcAft>
              <a:defRPr>
                <a:solidFill>
                  <a:schemeClr val="tx1"/>
                </a:solidFill>
                <a:latin typeface="+mn-lt"/>
                <a:ea typeface="ＭＳ Ｐゴシック" charset="-128"/>
              </a:defRPr>
            </a:lvl6pPr>
            <a:lvl7pPr marL="4153195" algn="l" rtl="0" fontAlgn="base">
              <a:spcBef>
                <a:spcPct val="20000"/>
              </a:spcBef>
              <a:spcAft>
                <a:spcPct val="0"/>
              </a:spcAft>
              <a:defRPr>
                <a:solidFill>
                  <a:schemeClr val="tx1"/>
                </a:solidFill>
                <a:latin typeface="+mn-lt"/>
                <a:ea typeface="ＭＳ Ｐゴシック" charset="-128"/>
              </a:defRPr>
            </a:lvl7pPr>
            <a:lvl8pPr marL="4965776" algn="l" rtl="0" fontAlgn="base">
              <a:spcBef>
                <a:spcPct val="20000"/>
              </a:spcBef>
              <a:spcAft>
                <a:spcPct val="0"/>
              </a:spcAft>
              <a:defRPr>
                <a:solidFill>
                  <a:schemeClr val="tx1"/>
                </a:solidFill>
                <a:latin typeface="+mn-lt"/>
                <a:ea typeface="ＭＳ Ｐゴシック" charset="-128"/>
              </a:defRPr>
            </a:lvl8pPr>
            <a:lvl9pPr marL="5778358" algn="l" rtl="0" fontAlgn="base">
              <a:spcBef>
                <a:spcPct val="20000"/>
              </a:spcBef>
              <a:spcAft>
                <a:spcPct val="0"/>
              </a:spcAft>
              <a:defRPr>
                <a:solidFill>
                  <a:schemeClr val="tx1"/>
                </a:solidFill>
                <a:latin typeface="+mn-lt"/>
                <a:ea typeface="ＭＳ Ｐゴシック" charset="-128"/>
              </a:defRPr>
            </a:lvl9pPr>
          </a:lstStyle>
          <a:p>
            <a:pPr marL="285750" indent="-285750">
              <a:lnSpc>
                <a:spcPct val="120000"/>
              </a:lnSpc>
              <a:buFont typeface="Arial" panose="020B0604020202020204" pitchFamily="34" charset="0"/>
              <a:buChar char="•"/>
            </a:pPr>
            <a:r>
              <a:rPr lang="es-ES" altLang="en-US" sz="1519" kern="0" dirty="0">
                <a:solidFill>
                  <a:schemeClr val="bg1"/>
                </a:solidFill>
                <a:latin typeface="Minion Pro" charset="0"/>
                <a:ea typeface="Minion Pro" charset="0"/>
                <a:cs typeface="Minion Pro" charset="0"/>
              </a:rPr>
              <a:t>Clases gratuitas de cesación</a:t>
            </a:r>
          </a:p>
          <a:p>
            <a:pPr marL="285750" indent="-285750">
              <a:lnSpc>
                <a:spcPct val="120000"/>
              </a:lnSpc>
              <a:buFont typeface="Arial" panose="020B0604020202020204" pitchFamily="34" charset="0"/>
              <a:buChar char="•"/>
            </a:pPr>
            <a:r>
              <a:rPr lang="es-ES" altLang="en-US" sz="1519" kern="0" dirty="0">
                <a:solidFill>
                  <a:schemeClr val="bg1"/>
                </a:solidFill>
                <a:latin typeface="Minion Pro" charset="0"/>
                <a:ea typeface="Minion Pro" charset="0"/>
                <a:cs typeface="Minion Pro" charset="0"/>
              </a:rPr>
              <a:t>Terapia de Reemplazo de Nicotina gratis</a:t>
            </a:r>
          </a:p>
        </p:txBody>
      </p:sp>
      <p:sp>
        <p:nvSpPr>
          <p:cNvPr id="3" name="Rectangle 5">
            <a:extLst>
              <a:ext uri="{FF2B5EF4-FFF2-40B4-BE49-F238E27FC236}">
                <a16:creationId xmlns:a16="http://schemas.microsoft.com/office/drawing/2014/main" id="{842083C5-B18A-4B47-B2F1-33E451A25F54}"/>
              </a:ext>
            </a:extLst>
          </p:cNvPr>
          <p:cNvSpPr txBox="1">
            <a:spLocks noChangeArrowheads="1"/>
          </p:cNvSpPr>
          <p:nvPr/>
        </p:nvSpPr>
        <p:spPr bwMode="auto">
          <a:xfrm>
            <a:off x="555625" y="99273"/>
            <a:ext cx="8588375" cy="715455"/>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38586" tIns="19293" rIns="38586" bIns="19293" numCol="1" anchor="ctr" anchorCtr="0" compatLnSpc="1">
            <a:prstTxWarp prst="textNoShape">
              <a:avLst/>
            </a:prstTxWarp>
          </a:bodyPr>
          <a:lstStyle>
            <a:lvl1pPr algn="l" rtl="0" eaLnBrk="0" fontAlgn="base" hangingPunct="0">
              <a:spcBef>
                <a:spcPct val="0"/>
              </a:spcBef>
              <a:spcAft>
                <a:spcPct val="0"/>
              </a:spcAft>
              <a:defRPr sz="7109" b="1">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7109" b="1">
                <a:solidFill>
                  <a:schemeClr val="bg1"/>
                </a:solidFill>
                <a:latin typeface="Times New Roman" charset="0"/>
                <a:ea typeface="ＭＳ Ｐゴシック" charset="0"/>
                <a:cs typeface="ＭＳ Ｐゴシック" charset="0"/>
              </a:defRPr>
            </a:lvl2pPr>
            <a:lvl3pPr algn="l" rtl="0" eaLnBrk="0" fontAlgn="base" hangingPunct="0">
              <a:spcBef>
                <a:spcPct val="0"/>
              </a:spcBef>
              <a:spcAft>
                <a:spcPct val="0"/>
              </a:spcAft>
              <a:defRPr sz="7109" b="1">
                <a:solidFill>
                  <a:schemeClr val="bg1"/>
                </a:solidFill>
                <a:latin typeface="Times New Roman" charset="0"/>
                <a:ea typeface="ＭＳ Ｐゴシック" charset="0"/>
                <a:cs typeface="ＭＳ Ｐゴシック" charset="0"/>
              </a:defRPr>
            </a:lvl3pPr>
            <a:lvl4pPr algn="l" rtl="0" eaLnBrk="0" fontAlgn="base" hangingPunct="0">
              <a:spcBef>
                <a:spcPct val="0"/>
              </a:spcBef>
              <a:spcAft>
                <a:spcPct val="0"/>
              </a:spcAft>
              <a:defRPr sz="7109" b="1">
                <a:solidFill>
                  <a:schemeClr val="bg1"/>
                </a:solidFill>
                <a:latin typeface="Times New Roman" charset="0"/>
                <a:ea typeface="ＭＳ Ｐゴシック" charset="0"/>
                <a:cs typeface="ＭＳ Ｐゴシック" charset="0"/>
              </a:defRPr>
            </a:lvl4pPr>
            <a:lvl5pPr algn="l" rtl="0" eaLnBrk="0" fontAlgn="base" hangingPunct="0">
              <a:spcBef>
                <a:spcPct val="0"/>
              </a:spcBef>
              <a:spcAft>
                <a:spcPct val="0"/>
              </a:spcAft>
              <a:defRPr sz="7109" b="1">
                <a:solidFill>
                  <a:schemeClr val="bg1"/>
                </a:solidFill>
                <a:latin typeface="Times New Roman" charset="0"/>
                <a:ea typeface="ＭＳ Ｐゴシック" charset="0"/>
                <a:cs typeface="ＭＳ Ｐゴシック" charset="0"/>
              </a:defRPr>
            </a:lvl5pPr>
            <a:lvl6pPr marL="812582" algn="l" rtl="0" fontAlgn="base">
              <a:spcBef>
                <a:spcPct val="0"/>
              </a:spcBef>
              <a:spcAft>
                <a:spcPct val="0"/>
              </a:spcAft>
              <a:defRPr sz="7109" b="1">
                <a:solidFill>
                  <a:schemeClr val="bg1"/>
                </a:solidFill>
                <a:latin typeface="Times New Roman" charset="0"/>
              </a:defRPr>
            </a:lvl6pPr>
            <a:lvl7pPr marL="1625163" algn="l" rtl="0" fontAlgn="base">
              <a:spcBef>
                <a:spcPct val="0"/>
              </a:spcBef>
              <a:spcAft>
                <a:spcPct val="0"/>
              </a:spcAft>
              <a:defRPr sz="7109" b="1">
                <a:solidFill>
                  <a:schemeClr val="bg1"/>
                </a:solidFill>
                <a:latin typeface="Times New Roman" charset="0"/>
              </a:defRPr>
            </a:lvl7pPr>
            <a:lvl8pPr marL="2437745" algn="l" rtl="0" fontAlgn="base">
              <a:spcBef>
                <a:spcPct val="0"/>
              </a:spcBef>
              <a:spcAft>
                <a:spcPct val="0"/>
              </a:spcAft>
              <a:defRPr sz="7109" b="1">
                <a:solidFill>
                  <a:schemeClr val="bg1"/>
                </a:solidFill>
                <a:latin typeface="Times New Roman" charset="0"/>
              </a:defRPr>
            </a:lvl8pPr>
            <a:lvl9pPr marL="3250326" algn="l" rtl="0" fontAlgn="base">
              <a:spcBef>
                <a:spcPct val="0"/>
              </a:spcBef>
              <a:spcAft>
                <a:spcPct val="0"/>
              </a:spcAft>
              <a:defRPr sz="7109" b="1">
                <a:solidFill>
                  <a:schemeClr val="bg1"/>
                </a:solidFill>
                <a:latin typeface="Times New Roman" charset="0"/>
              </a:defRPr>
            </a:lvl9pPr>
          </a:lstStyle>
          <a:p>
            <a:pPr eaLnBrk="1" hangingPunct="1">
              <a:defRPr/>
            </a:pPr>
            <a:r>
              <a:rPr lang="es-ES" sz="1519" kern="0" spc="450" dirty="0">
                <a:latin typeface="Helvetica" charset="0"/>
                <a:ea typeface="Helvetica" charset="0"/>
                <a:cs typeface="Helvetica" charset="0"/>
              </a:rPr>
              <a:t>Libre de Tabaco</a:t>
            </a:r>
            <a:endParaRPr lang="en-US" sz="1519" kern="0" dirty="0">
              <a:latin typeface="Helvetica" charset="0"/>
              <a:ea typeface="Helvetica" charset="0"/>
              <a:cs typeface="Helvetica" charset="0"/>
            </a:endParaRPr>
          </a:p>
        </p:txBody>
      </p:sp>
    </p:spTree>
    <p:extLst>
      <p:ext uri="{BB962C8B-B14F-4D97-AF65-F5344CB8AC3E}">
        <p14:creationId xmlns:p14="http://schemas.microsoft.com/office/powerpoint/2010/main" val="19838565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03964" y="1205345"/>
            <a:ext cx="4738254" cy="1200329"/>
          </a:xfrm>
          <a:prstGeom prst="rect">
            <a:avLst/>
          </a:prstGeom>
          <a:noFill/>
        </p:spPr>
        <p:txBody>
          <a:bodyPr wrap="square" rtlCol="0">
            <a:spAutoFit/>
          </a:bodyPr>
          <a:lstStyle/>
          <a:p>
            <a:r>
              <a:rPr lang="en-US" dirty="0" smtClean="0">
                <a:solidFill>
                  <a:schemeClr val="bg1"/>
                </a:solidFill>
              </a:rPr>
              <a:t>If you, or someone you know is interested in Tobacco Cessation, please register for this event. If you have any questions, please call 806-414-9146. </a:t>
            </a:r>
            <a:endParaRPr lang="en-US" dirty="0">
              <a:solidFill>
                <a:schemeClr val="bg1"/>
              </a:solidFill>
            </a:endParaRPr>
          </a:p>
        </p:txBody>
      </p:sp>
      <p:sp>
        <p:nvSpPr>
          <p:cNvPr id="4" name="TextBox 3"/>
          <p:cNvSpPr txBox="1"/>
          <p:nvPr/>
        </p:nvSpPr>
        <p:spPr>
          <a:xfrm>
            <a:off x="4087091" y="3075709"/>
            <a:ext cx="4572000" cy="1200329"/>
          </a:xfrm>
          <a:prstGeom prst="rect">
            <a:avLst/>
          </a:prstGeom>
          <a:noFill/>
        </p:spPr>
        <p:txBody>
          <a:bodyPr wrap="square" rtlCol="0">
            <a:spAutoFit/>
          </a:bodyPr>
          <a:lstStyle/>
          <a:p>
            <a:r>
              <a:rPr lang="es-ES" dirty="0">
                <a:solidFill>
                  <a:schemeClr val="bg1"/>
                </a:solidFill>
              </a:rPr>
              <a:t>Si usted o alguien que conoce está interesado en dejar de fumar, regístrese para este evento. Si tiene alguna pregunta, llame al 806-414-9146.</a:t>
            </a:r>
            <a:endParaRPr lang="en-US" dirty="0">
              <a:solidFill>
                <a:schemeClr val="bg1"/>
              </a:solidFill>
            </a:endParaRPr>
          </a:p>
        </p:txBody>
      </p:sp>
    </p:spTree>
    <p:extLst>
      <p:ext uri="{BB962C8B-B14F-4D97-AF65-F5344CB8AC3E}">
        <p14:creationId xmlns:p14="http://schemas.microsoft.com/office/powerpoint/2010/main" val="3719369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7DAF062C-FF35-3C4A-A9DA-0ABA02D2294A}"/>
              </a:ext>
            </a:extLst>
          </p:cNvPr>
          <p:cNvSpPr txBox="1">
            <a:spLocks noChangeArrowheads="1"/>
          </p:cNvSpPr>
          <p:nvPr/>
        </p:nvSpPr>
        <p:spPr bwMode="auto">
          <a:xfrm>
            <a:off x="209261" y="1073944"/>
            <a:ext cx="8463684"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609436" indent="-609436" algn="l" rtl="0" eaLnBrk="0" fontAlgn="base" hangingPunct="0">
              <a:spcBef>
                <a:spcPct val="20000"/>
              </a:spcBef>
              <a:spcAft>
                <a:spcPct val="25000"/>
              </a:spcAft>
              <a:defRPr sz="5687">
                <a:solidFill>
                  <a:schemeClr val="tx1"/>
                </a:solidFill>
                <a:latin typeface="+mn-lt"/>
                <a:ea typeface="ＭＳ Ｐゴシック" charset="0"/>
                <a:cs typeface="ＭＳ Ｐゴシック" charset="0"/>
              </a:defRPr>
            </a:lvl1pPr>
            <a:lvl2pPr marL="711009" indent="-507863" algn="l" rtl="0" eaLnBrk="0" fontAlgn="base" hangingPunct="0">
              <a:spcBef>
                <a:spcPct val="20000"/>
              </a:spcBef>
              <a:spcAft>
                <a:spcPct val="0"/>
              </a:spcAft>
              <a:buClr>
                <a:srgbClr val="CC0000"/>
              </a:buClr>
              <a:buSzPct val="90000"/>
              <a:buFont typeface="Wingdings" charset="2"/>
              <a:buChar char="§"/>
              <a:defRPr sz="4266">
                <a:solidFill>
                  <a:schemeClr val="tx1"/>
                </a:solidFill>
                <a:latin typeface="+mn-lt"/>
                <a:ea typeface="ＭＳ Ｐゴシック" charset="-128"/>
                <a:cs typeface="ＭＳ Ｐゴシック"/>
              </a:defRPr>
            </a:lvl2pPr>
            <a:lvl3pPr marL="1320445" indent="-406291" algn="l" rtl="0" eaLnBrk="0" fontAlgn="base" hangingPunct="0">
              <a:spcBef>
                <a:spcPct val="40000"/>
              </a:spcBef>
              <a:spcAft>
                <a:spcPct val="0"/>
              </a:spcAft>
              <a:buChar char="•"/>
              <a:defRPr i="1">
                <a:solidFill>
                  <a:schemeClr val="tx1"/>
                </a:solidFill>
                <a:latin typeface="+mn-lt"/>
                <a:ea typeface="ＭＳ Ｐゴシック" charset="-128"/>
                <a:cs typeface="ＭＳ Ｐゴシック"/>
              </a:defRPr>
            </a:lvl3pPr>
            <a:lvl4pPr marL="2237422" indent="-406291" algn="l" rtl="0" eaLnBrk="0" fontAlgn="base" hangingPunct="0">
              <a:spcBef>
                <a:spcPct val="40000"/>
              </a:spcBef>
              <a:spcAft>
                <a:spcPct val="0"/>
              </a:spcAft>
              <a:buChar char="–"/>
              <a:defRPr>
                <a:solidFill>
                  <a:schemeClr val="tx1"/>
                </a:solidFill>
                <a:latin typeface="+mn-lt"/>
                <a:ea typeface="ＭＳ Ｐゴシック" charset="-128"/>
                <a:cs typeface="ＭＳ Ｐゴシック"/>
              </a:defRPr>
            </a:lvl4pPr>
            <a:lvl5pPr marL="2528032" indent="722295" algn="l" rtl="0" eaLnBrk="0" fontAlgn="base" hangingPunct="0">
              <a:spcBef>
                <a:spcPct val="20000"/>
              </a:spcBef>
              <a:spcAft>
                <a:spcPct val="0"/>
              </a:spcAft>
              <a:defRPr>
                <a:solidFill>
                  <a:schemeClr val="tx1"/>
                </a:solidFill>
                <a:latin typeface="+mn-lt"/>
                <a:ea typeface="ＭＳ Ｐゴシック" charset="-128"/>
                <a:cs typeface="ＭＳ Ｐゴシック"/>
              </a:defRPr>
            </a:lvl5pPr>
            <a:lvl6pPr marL="3340613" algn="l" rtl="0" fontAlgn="base">
              <a:spcBef>
                <a:spcPct val="20000"/>
              </a:spcBef>
              <a:spcAft>
                <a:spcPct val="0"/>
              </a:spcAft>
              <a:defRPr>
                <a:solidFill>
                  <a:schemeClr val="tx1"/>
                </a:solidFill>
                <a:latin typeface="+mn-lt"/>
                <a:ea typeface="ＭＳ Ｐゴシック" charset="-128"/>
              </a:defRPr>
            </a:lvl6pPr>
            <a:lvl7pPr marL="4153195" algn="l" rtl="0" fontAlgn="base">
              <a:spcBef>
                <a:spcPct val="20000"/>
              </a:spcBef>
              <a:spcAft>
                <a:spcPct val="0"/>
              </a:spcAft>
              <a:defRPr>
                <a:solidFill>
                  <a:schemeClr val="tx1"/>
                </a:solidFill>
                <a:latin typeface="+mn-lt"/>
                <a:ea typeface="ＭＳ Ｐゴシック" charset="-128"/>
              </a:defRPr>
            </a:lvl7pPr>
            <a:lvl8pPr marL="4965776" algn="l" rtl="0" fontAlgn="base">
              <a:spcBef>
                <a:spcPct val="20000"/>
              </a:spcBef>
              <a:spcAft>
                <a:spcPct val="0"/>
              </a:spcAft>
              <a:defRPr>
                <a:solidFill>
                  <a:schemeClr val="tx1"/>
                </a:solidFill>
                <a:latin typeface="+mn-lt"/>
                <a:ea typeface="ＭＳ Ｐゴシック" charset="-128"/>
              </a:defRPr>
            </a:lvl8pPr>
            <a:lvl9pPr marL="5778358" algn="l" rtl="0" fontAlgn="base">
              <a:spcBef>
                <a:spcPct val="20000"/>
              </a:spcBef>
              <a:spcAft>
                <a:spcPct val="0"/>
              </a:spcAft>
              <a:defRPr>
                <a:solidFill>
                  <a:schemeClr val="tx1"/>
                </a:solidFill>
                <a:latin typeface="+mn-lt"/>
                <a:ea typeface="ＭＳ Ｐゴシック" charset="-128"/>
              </a:defRPr>
            </a:lvl9pPr>
          </a:lstStyle>
          <a:p>
            <a:pPr>
              <a:lnSpc>
                <a:spcPct val="120000"/>
              </a:lnSpc>
              <a:buFont typeface="Arial" panose="020B0604020202020204" pitchFamily="34" charset="0"/>
              <a:buChar char="•"/>
            </a:pPr>
            <a:r>
              <a:rPr lang="en-US" altLang="en-US" sz="1519" b="1" u="sng" kern="0" dirty="0">
                <a:solidFill>
                  <a:schemeClr val="bg1"/>
                </a:solidFill>
                <a:latin typeface="Minion Pro" charset="0"/>
                <a:ea typeface="Minion Pro" charset="0"/>
                <a:cs typeface="Minion Pro" charset="0"/>
              </a:rPr>
              <a:t>Screening</a:t>
            </a:r>
            <a:r>
              <a:rPr lang="en-US" altLang="en-US" sz="1519" kern="0" dirty="0">
                <a:solidFill>
                  <a:schemeClr val="bg1"/>
                </a:solidFill>
                <a:latin typeface="Minion Pro" charset="0"/>
                <a:ea typeface="Minion Pro" charset="0"/>
                <a:cs typeface="Minion Pro" charset="0"/>
              </a:rPr>
              <a:t> is looking for </a:t>
            </a:r>
            <a:r>
              <a:rPr lang="en-US" altLang="en-US" sz="1519" b="1" u="sng" kern="0" dirty="0">
                <a:solidFill>
                  <a:schemeClr val="bg1"/>
                </a:solidFill>
                <a:latin typeface="Minion Pro" charset="0"/>
                <a:ea typeface="Minion Pro" charset="0"/>
                <a:cs typeface="Minion Pro" charset="0"/>
              </a:rPr>
              <a:t>cancer</a:t>
            </a:r>
            <a:r>
              <a:rPr lang="en-US" altLang="en-US" sz="1519" kern="0" dirty="0">
                <a:solidFill>
                  <a:schemeClr val="bg1"/>
                </a:solidFill>
                <a:latin typeface="Minion Pro" charset="0"/>
                <a:ea typeface="Minion Pro" charset="0"/>
                <a:cs typeface="Minion Pro" charset="0"/>
              </a:rPr>
              <a:t> before a person has any </a:t>
            </a:r>
            <a:r>
              <a:rPr lang="en-US" altLang="en-US" sz="1519" b="1" u="sng" kern="0" dirty="0">
                <a:solidFill>
                  <a:schemeClr val="bg1"/>
                </a:solidFill>
                <a:latin typeface="Minion Pro" charset="0"/>
                <a:ea typeface="Minion Pro" charset="0"/>
                <a:cs typeface="Minion Pro" charset="0"/>
              </a:rPr>
              <a:t>symptoms</a:t>
            </a:r>
            <a:r>
              <a:rPr lang="en-US" altLang="en-US" sz="1519" kern="0" dirty="0">
                <a:solidFill>
                  <a:schemeClr val="bg1"/>
                </a:solidFill>
                <a:latin typeface="Minion Pro" charset="0"/>
                <a:ea typeface="Minion Pro" charset="0"/>
                <a:cs typeface="Minion Pro" charset="0"/>
              </a:rPr>
              <a:t>. </a:t>
            </a:r>
          </a:p>
          <a:p>
            <a:pPr>
              <a:lnSpc>
                <a:spcPct val="120000"/>
              </a:lnSpc>
              <a:buFont typeface="Arial" panose="020B0604020202020204" pitchFamily="34" charset="0"/>
              <a:buChar char="•"/>
            </a:pPr>
            <a:r>
              <a:rPr lang="en-US" altLang="en-US" sz="1519" kern="0" dirty="0">
                <a:solidFill>
                  <a:schemeClr val="bg1"/>
                </a:solidFill>
                <a:latin typeface="Minion Pro" charset="0"/>
                <a:ea typeface="Minion Pro" charset="0"/>
                <a:cs typeface="Minion Pro" charset="0"/>
              </a:rPr>
              <a:t>This can help find cancer at an early </a:t>
            </a:r>
            <a:r>
              <a:rPr lang="en-US" altLang="en-US" sz="1519" b="1" u="sng" kern="0" dirty="0">
                <a:solidFill>
                  <a:schemeClr val="bg1"/>
                </a:solidFill>
                <a:latin typeface="Minion Pro" charset="0"/>
                <a:ea typeface="Minion Pro" charset="0"/>
                <a:cs typeface="Minion Pro" charset="0"/>
              </a:rPr>
              <a:t>stage</a:t>
            </a:r>
            <a:r>
              <a:rPr lang="en-US" altLang="en-US" sz="1519" kern="0" dirty="0">
                <a:solidFill>
                  <a:schemeClr val="bg1"/>
                </a:solidFill>
                <a:latin typeface="Minion Pro" charset="0"/>
                <a:ea typeface="Minion Pro" charset="0"/>
                <a:cs typeface="Minion Pro" charset="0"/>
              </a:rPr>
              <a:t>. When cancer is found early, it may be easier to treat. </a:t>
            </a:r>
          </a:p>
          <a:p>
            <a:pPr>
              <a:lnSpc>
                <a:spcPct val="120000"/>
              </a:lnSpc>
              <a:buFont typeface="Arial" panose="020B0604020202020204" pitchFamily="34" charset="0"/>
              <a:buChar char="•"/>
            </a:pPr>
            <a:r>
              <a:rPr lang="en-US" altLang="en-US" sz="1519" kern="0" dirty="0">
                <a:solidFill>
                  <a:schemeClr val="bg1"/>
                </a:solidFill>
                <a:latin typeface="Minion Pro" charset="0"/>
                <a:ea typeface="Minion Pro" charset="0"/>
                <a:cs typeface="Minion Pro" charset="0"/>
              </a:rPr>
              <a:t>By the time symptoms appear, cancer may have begun to spread.</a:t>
            </a:r>
          </a:p>
          <a:p>
            <a:pPr>
              <a:lnSpc>
                <a:spcPct val="120000"/>
              </a:lnSpc>
              <a:buFont typeface="Arial" panose="020B0604020202020204" pitchFamily="34" charset="0"/>
              <a:buChar char="•"/>
            </a:pPr>
            <a:r>
              <a:rPr lang="en-US" altLang="en-US" sz="1519" kern="0" dirty="0">
                <a:solidFill>
                  <a:schemeClr val="bg1"/>
                </a:solidFill>
                <a:latin typeface="Minion Pro" charset="0"/>
                <a:ea typeface="Minion Pro" charset="0"/>
                <a:cs typeface="Minion Pro" charset="0"/>
              </a:rPr>
              <a:t>It is important to remember that your doctor does NOT necessarily think you have cancer if he or she suggests a screening test. Screening tests are given when you have </a:t>
            </a:r>
            <a:r>
              <a:rPr lang="en-US" altLang="en-US" sz="1519" b="1" u="sng" kern="0" dirty="0">
                <a:latin typeface="Minion Pro" charset="0"/>
                <a:ea typeface="Minion Pro" charset="0"/>
                <a:cs typeface="Minion Pro" charset="0"/>
              </a:rPr>
              <a:t>NO</a:t>
            </a:r>
            <a:r>
              <a:rPr lang="en-US" altLang="en-US" sz="1519" kern="0" dirty="0">
                <a:solidFill>
                  <a:schemeClr val="bg1"/>
                </a:solidFill>
                <a:latin typeface="Minion Pro" charset="0"/>
                <a:ea typeface="Minion Pro" charset="0"/>
                <a:cs typeface="Minion Pro" charset="0"/>
              </a:rPr>
              <a:t> cancer symptoms. </a:t>
            </a:r>
          </a:p>
          <a:p>
            <a:pPr>
              <a:lnSpc>
                <a:spcPct val="120000"/>
              </a:lnSpc>
              <a:buFont typeface="Arial" panose="020B0604020202020204" pitchFamily="34" charset="0"/>
              <a:buChar char="•"/>
            </a:pPr>
            <a:r>
              <a:rPr lang="en-US" altLang="en-US" sz="1519" kern="0" dirty="0">
                <a:solidFill>
                  <a:schemeClr val="bg1"/>
                </a:solidFill>
                <a:latin typeface="Minion Pro" charset="0"/>
                <a:ea typeface="Minion Pro" charset="0"/>
                <a:cs typeface="Minion Pro" charset="0"/>
              </a:rPr>
              <a:t>If a screening test result is abnormal, you may need to have more tests done to find out if you have cancer. These are called </a:t>
            </a:r>
            <a:r>
              <a:rPr lang="en-US" altLang="en-US" sz="1519" b="1" u="sng" kern="0" dirty="0">
                <a:solidFill>
                  <a:schemeClr val="bg1"/>
                </a:solidFill>
                <a:latin typeface="Minion Pro" charset="0"/>
                <a:ea typeface="Minion Pro" charset="0"/>
                <a:cs typeface="Minion Pro" charset="0"/>
              </a:rPr>
              <a:t>diagnostic tests</a:t>
            </a:r>
            <a:r>
              <a:rPr lang="en-US" altLang="en-US" sz="1519" kern="0" dirty="0">
                <a:solidFill>
                  <a:schemeClr val="bg1"/>
                </a:solidFill>
                <a:latin typeface="Minion Pro" charset="0"/>
                <a:ea typeface="Minion Pro" charset="0"/>
                <a:cs typeface="Minion Pro" charset="0"/>
              </a:rPr>
              <a:t>.</a:t>
            </a:r>
          </a:p>
        </p:txBody>
      </p:sp>
      <p:sp>
        <p:nvSpPr>
          <p:cNvPr id="3" name="Rectangle 5">
            <a:extLst>
              <a:ext uri="{FF2B5EF4-FFF2-40B4-BE49-F238E27FC236}">
                <a16:creationId xmlns:a16="http://schemas.microsoft.com/office/drawing/2014/main" id="{842083C5-B18A-4B47-B2F1-33E451A25F54}"/>
              </a:ext>
            </a:extLst>
          </p:cNvPr>
          <p:cNvSpPr txBox="1">
            <a:spLocks noChangeArrowheads="1"/>
          </p:cNvSpPr>
          <p:nvPr/>
        </p:nvSpPr>
        <p:spPr bwMode="auto">
          <a:xfrm>
            <a:off x="555625" y="99273"/>
            <a:ext cx="4807743" cy="715455"/>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38586" tIns="19293" rIns="38586" bIns="19293" numCol="1" anchor="ctr" anchorCtr="0" compatLnSpc="1">
            <a:prstTxWarp prst="textNoShape">
              <a:avLst/>
            </a:prstTxWarp>
          </a:bodyPr>
          <a:lstStyle>
            <a:lvl1pPr algn="l" rtl="0" eaLnBrk="0" fontAlgn="base" hangingPunct="0">
              <a:spcBef>
                <a:spcPct val="0"/>
              </a:spcBef>
              <a:spcAft>
                <a:spcPct val="0"/>
              </a:spcAft>
              <a:defRPr sz="7109" b="1">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7109" b="1">
                <a:solidFill>
                  <a:schemeClr val="bg1"/>
                </a:solidFill>
                <a:latin typeface="Times New Roman" charset="0"/>
                <a:ea typeface="ＭＳ Ｐゴシック" charset="0"/>
                <a:cs typeface="ＭＳ Ｐゴシック" charset="0"/>
              </a:defRPr>
            </a:lvl2pPr>
            <a:lvl3pPr algn="l" rtl="0" eaLnBrk="0" fontAlgn="base" hangingPunct="0">
              <a:spcBef>
                <a:spcPct val="0"/>
              </a:spcBef>
              <a:spcAft>
                <a:spcPct val="0"/>
              </a:spcAft>
              <a:defRPr sz="7109" b="1">
                <a:solidFill>
                  <a:schemeClr val="bg1"/>
                </a:solidFill>
                <a:latin typeface="Times New Roman" charset="0"/>
                <a:ea typeface="ＭＳ Ｐゴシック" charset="0"/>
                <a:cs typeface="ＭＳ Ｐゴシック" charset="0"/>
              </a:defRPr>
            </a:lvl3pPr>
            <a:lvl4pPr algn="l" rtl="0" eaLnBrk="0" fontAlgn="base" hangingPunct="0">
              <a:spcBef>
                <a:spcPct val="0"/>
              </a:spcBef>
              <a:spcAft>
                <a:spcPct val="0"/>
              </a:spcAft>
              <a:defRPr sz="7109" b="1">
                <a:solidFill>
                  <a:schemeClr val="bg1"/>
                </a:solidFill>
                <a:latin typeface="Times New Roman" charset="0"/>
                <a:ea typeface="ＭＳ Ｐゴシック" charset="0"/>
                <a:cs typeface="ＭＳ Ｐゴシック" charset="0"/>
              </a:defRPr>
            </a:lvl4pPr>
            <a:lvl5pPr algn="l" rtl="0" eaLnBrk="0" fontAlgn="base" hangingPunct="0">
              <a:spcBef>
                <a:spcPct val="0"/>
              </a:spcBef>
              <a:spcAft>
                <a:spcPct val="0"/>
              </a:spcAft>
              <a:defRPr sz="7109" b="1">
                <a:solidFill>
                  <a:schemeClr val="bg1"/>
                </a:solidFill>
                <a:latin typeface="Times New Roman" charset="0"/>
                <a:ea typeface="ＭＳ Ｐゴシック" charset="0"/>
                <a:cs typeface="ＭＳ Ｐゴシック" charset="0"/>
              </a:defRPr>
            </a:lvl5pPr>
            <a:lvl6pPr marL="812582" algn="l" rtl="0" fontAlgn="base">
              <a:spcBef>
                <a:spcPct val="0"/>
              </a:spcBef>
              <a:spcAft>
                <a:spcPct val="0"/>
              </a:spcAft>
              <a:defRPr sz="7109" b="1">
                <a:solidFill>
                  <a:schemeClr val="bg1"/>
                </a:solidFill>
                <a:latin typeface="Times New Roman" charset="0"/>
              </a:defRPr>
            </a:lvl6pPr>
            <a:lvl7pPr marL="1625163" algn="l" rtl="0" fontAlgn="base">
              <a:spcBef>
                <a:spcPct val="0"/>
              </a:spcBef>
              <a:spcAft>
                <a:spcPct val="0"/>
              </a:spcAft>
              <a:defRPr sz="7109" b="1">
                <a:solidFill>
                  <a:schemeClr val="bg1"/>
                </a:solidFill>
                <a:latin typeface="Times New Roman" charset="0"/>
              </a:defRPr>
            </a:lvl7pPr>
            <a:lvl8pPr marL="2437745" algn="l" rtl="0" fontAlgn="base">
              <a:spcBef>
                <a:spcPct val="0"/>
              </a:spcBef>
              <a:spcAft>
                <a:spcPct val="0"/>
              </a:spcAft>
              <a:defRPr sz="7109" b="1">
                <a:solidFill>
                  <a:schemeClr val="bg1"/>
                </a:solidFill>
                <a:latin typeface="Times New Roman" charset="0"/>
              </a:defRPr>
            </a:lvl8pPr>
            <a:lvl9pPr marL="3250326" algn="l" rtl="0" fontAlgn="base">
              <a:spcBef>
                <a:spcPct val="0"/>
              </a:spcBef>
              <a:spcAft>
                <a:spcPct val="0"/>
              </a:spcAft>
              <a:defRPr sz="7109" b="1">
                <a:solidFill>
                  <a:schemeClr val="bg1"/>
                </a:solidFill>
                <a:latin typeface="Times New Roman" charset="0"/>
              </a:defRPr>
            </a:lvl9pPr>
          </a:lstStyle>
          <a:p>
            <a:pPr eaLnBrk="1" hangingPunct="1">
              <a:defRPr/>
            </a:pPr>
            <a:r>
              <a:rPr lang="en-US" sz="1519" kern="0" spc="450" dirty="0">
                <a:latin typeface="Helvetica" charset="0"/>
                <a:ea typeface="Helvetica" charset="0"/>
                <a:cs typeface="Helvetica" charset="0"/>
              </a:rPr>
              <a:t>What is screening?</a:t>
            </a:r>
            <a:endParaRPr lang="en-US" sz="1519" kern="0" dirty="0">
              <a:latin typeface="Helvetica" charset="0"/>
              <a:ea typeface="Helvetica" charset="0"/>
              <a:cs typeface="Helvetica" charset="0"/>
            </a:endParaRPr>
          </a:p>
        </p:txBody>
      </p:sp>
    </p:spTree>
    <p:extLst>
      <p:ext uri="{BB962C8B-B14F-4D97-AF65-F5344CB8AC3E}">
        <p14:creationId xmlns:p14="http://schemas.microsoft.com/office/powerpoint/2010/main" val="2730596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Rectangle 4"/>
          <p:cNvSpPr txBox="1">
            <a:spLocks noChangeArrowheads="1"/>
          </p:cNvSpPr>
          <p:nvPr/>
        </p:nvSpPr>
        <p:spPr bwMode="auto">
          <a:xfrm>
            <a:off x="349161" y="1064110"/>
            <a:ext cx="8337639" cy="371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609436" indent="-609436" algn="l" rtl="0" eaLnBrk="0" fontAlgn="base" hangingPunct="0">
              <a:spcBef>
                <a:spcPct val="20000"/>
              </a:spcBef>
              <a:spcAft>
                <a:spcPct val="25000"/>
              </a:spcAft>
              <a:defRPr sz="5687">
                <a:solidFill>
                  <a:schemeClr val="tx1"/>
                </a:solidFill>
                <a:latin typeface="+mn-lt"/>
                <a:ea typeface="ＭＳ Ｐゴシック" charset="0"/>
                <a:cs typeface="ＭＳ Ｐゴシック" charset="0"/>
              </a:defRPr>
            </a:lvl1pPr>
            <a:lvl2pPr marL="711009" indent="-507863" algn="l" rtl="0" eaLnBrk="0" fontAlgn="base" hangingPunct="0">
              <a:spcBef>
                <a:spcPct val="20000"/>
              </a:spcBef>
              <a:spcAft>
                <a:spcPct val="0"/>
              </a:spcAft>
              <a:buClr>
                <a:srgbClr val="CC0000"/>
              </a:buClr>
              <a:buSzPct val="90000"/>
              <a:buFont typeface="Wingdings" charset="2"/>
              <a:buChar char="§"/>
              <a:defRPr sz="4266">
                <a:solidFill>
                  <a:schemeClr val="tx1"/>
                </a:solidFill>
                <a:latin typeface="+mn-lt"/>
                <a:ea typeface="ＭＳ Ｐゴシック" charset="-128"/>
                <a:cs typeface="ＭＳ Ｐゴシック"/>
              </a:defRPr>
            </a:lvl2pPr>
            <a:lvl3pPr marL="1320445" indent="-406291" algn="l" rtl="0" eaLnBrk="0" fontAlgn="base" hangingPunct="0">
              <a:spcBef>
                <a:spcPct val="40000"/>
              </a:spcBef>
              <a:spcAft>
                <a:spcPct val="0"/>
              </a:spcAft>
              <a:buChar char="•"/>
              <a:defRPr i="1">
                <a:solidFill>
                  <a:schemeClr val="tx1"/>
                </a:solidFill>
                <a:latin typeface="+mn-lt"/>
                <a:ea typeface="ＭＳ Ｐゴシック" charset="-128"/>
                <a:cs typeface="ＭＳ Ｐゴシック"/>
              </a:defRPr>
            </a:lvl3pPr>
            <a:lvl4pPr marL="2237422" indent="-406291" algn="l" rtl="0" eaLnBrk="0" fontAlgn="base" hangingPunct="0">
              <a:spcBef>
                <a:spcPct val="40000"/>
              </a:spcBef>
              <a:spcAft>
                <a:spcPct val="0"/>
              </a:spcAft>
              <a:buChar char="–"/>
              <a:defRPr>
                <a:solidFill>
                  <a:schemeClr val="tx1"/>
                </a:solidFill>
                <a:latin typeface="+mn-lt"/>
                <a:ea typeface="ＭＳ Ｐゴシック" charset="-128"/>
                <a:cs typeface="ＭＳ Ｐゴシック"/>
              </a:defRPr>
            </a:lvl4pPr>
            <a:lvl5pPr marL="2528032" indent="722295" algn="l" rtl="0" eaLnBrk="0" fontAlgn="base" hangingPunct="0">
              <a:spcBef>
                <a:spcPct val="20000"/>
              </a:spcBef>
              <a:spcAft>
                <a:spcPct val="0"/>
              </a:spcAft>
              <a:defRPr>
                <a:solidFill>
                  <a:schemeClr val="tx1"/>
                </a:solidFill>
                <a:latin typeface="+mn-lt"/>
                <a:ea typeface="ＭＳ Ｐゴシック" charset="-128"/>
                <a:cs typeface="ＭＳ Ｐゴシック"/>
              </a:defRPr>
            </a:lvl5pPr>
            <a:lvl6pPr marL="3340613" algn="l" rtl="0" fontAlgn="base">
              <a:spcBef>
                <a:spcPct val="20000"/>
              </a:spcBef>
              <a:spcAft>
                <a:spcPct val="0"/>
              </a:spcAft>
              <a:defRPr>
                <a:solidFill>
                  <a:schemeClr val="tx1"/>
                </a:solidFill>
                <a:latin typeface="+mn-lt"/>
                <a:ea typeface="ＭＳ Ｐゴシック" charset="-128"/>
              </a:defRPr>
            </a:lvl6pPr>
            <a:lvl7pPr marL="4153195" algn="l" rtl="0" fontAlgn="base">
              <a:spcBef>
                <a:spcPct val="20000"/>
              </a:spcBef>
              <a:spcAft>
                <a:spcPct val="0"/>
              </a:spcAft>
              <a:defRPr>
                <a:solidFill>
                  <a:schemeClr val="tx1"/>
                </a:solidFill>
                <a:latin typeface="+mn-lt"/>
                <a:ea typeface="ＭＳ Ｐゴシック" charset="-128"/>
              </a:defRPr>
            </a:lvl7pPr>
            <a:lvl8pPr marL="4965776" algn="l" rtl="0" fontAlgn="base">
              <a:spcBef>
                <a:spcPct val="20000"/>
              </a:spcBef>
              <a:spcAft>
                <a:spcPct val="0"/>
              </a:spcAft>
              <a:defRPr>
                <a:solidFill>
                  <a:schemeClr val="tx1"/>
                </a:solidFill>
                <a:latin typeface="+mn-lt"/>
                <a:ea typeface="ＭＳ Ｐゴシック" charset="-128"/>
              </a:defRPr>
            </a:lvl8pPr>
            <a:lvl9pPr marL="5778358" algn="l" rtl="0" fontAlgn="base">
              <a:spcBef>
                <a:spcPct val="20000"/>
              </a:spcBef>
              <a:spcAft>
                <a:spcPct val="0"/>
              </a:spcAft>
              <a:defRPr>
                <a:solidFill>
                  <a:schemeClr val="tx1"/>
                </a:solidFill>
                <a:latin typeface="+mn-lt"/>
                <a:ea typeface="ＭＳ Ｐゴシック" charset="-128"/>
              </a:defRPr>
            </a:lvl9pPr>
          </a:lstStyle>
          <a:p>
            <a:pPr marL="285750" indent="-285750" eaLnBrk="1" hangingPunct="1">
              <a:lnSpc>
                <a:spcPct val="120000"/>
              </a:lnSpc>
              <a:buFont typeface="Arial" panose="020B0604020202020204" pitchFamily="34" charset="0"/>
              <a:buChar char="•"/>
            </a:pPr>
            <a:r>
              <a:rPr lang="es-ES" altLang="en-US" sz="1519" b="1" u="sng" kern="0" dirty="0">
                <a:solidFill>
                  <a:schemeClr val="bg1"/>
                </a:solidFill>
                <a:latin typeface="Helvetica" charset="0"/>
                <a:ea typeface="Helvetica" charset="0"/>
                <a:cs typeface="Helvetica" charset="0"/>
              </a:rPr>
              <a:t>Detección</a:t>
            </a:r>
            <a:r>
              <a:rPr lang="es-ES" altLang="en-US" sz="1519" kern="0" dirty="0">
                <a:solidFill>
                  <a:schemeClr val="bg1"/>
                </a:solidFill>
                <a:latin typeface="Helvetica" charset="0"/>
                <a:ea typeface="Helvetica" charset="0"/>
                <a:cs typeface="Helvetica" charset="0"/>
              </a:rPr>
              <a:t>  busca </a:t>
            </a:r>
            <a:r>
              <a:rPr lang="es-ES" altLang="en-US" sz="1519" b="1" u="sng" kern="0" dirty="0">
                <a:solidFill>
                  <a:schemeClr val="bg1"/>
                </a:solidFill>
                <a:latin typeface="Helvetica" charset="0"/>
                <a:ea typeface="Helvetica" charset="0"/>
                <a:cs typeface="Helvetica" charset="0"/>
              </a:rPr>
              <a:t>cáncer</a:t>
            </a:r>
            <a:r>
              <a:rPr lang="es-ES" altLang="en-US" sz="1519" kern="0" dirty="0">
                <a:solidFill>
                  <a:schemeClr val="bg1"/>
                </a:solidFill>
                <a:latin typeface="Helvetica" charset="0"/>
                <a:ea typeface="Helvetica" charset="0"/>
                <a:cs typeface="Helvetica" charset="0"/>
              </a:rPr>
              <a:t> antes de que una persona tenga algún  </a:t>
            </a:r>
            <a:r>
              <a:rPr lang="es-ES" altLang="en-US" sz="1519" b="1" u="sng" kern="0" dirty="0">
                <a:solidFill>
                  <a:schemeClr val="bg1"/>
                </a:solidFill>
                <a:latin typeface="Helvetica" charset="0"/>
                <a:ea typeface="Helvetica" charset="0"/>
                <a:cs typeface="Helvetica" charset="0"/>
              </a:rPr>
              <a:t>síntoma</a:t>
            </a:r>
            <a:r>
              <a:rPr lang="es-ES" altLang="en-US" sz="1519" kern="0" dirty="0">
                <a:solidFill>
                  <a:schemeClr val="bg1"/>
                </a:solidFill>
                <a:latin typeface="Helvetica" charset="0"/>
                <a:ea typeface="Helvetica" charset="0"/>
                <a:cs typeface="Helvetica" charset="0"/>
              </a:rPr>
              <a:t>. </a:t>
            </a:r>
          </a:p>
          <a:p>
            <a:pPr marL="285750" indent="-285750" eaLnBrk="1" hangingPunct="1">
              <a:lnSpc>
                <a:spcPct val="120000"/>
              </a:lnSpc>
              <a:buFont typeface="Arial" panose="020B0604020202020204" pitchFamily="34" charset="0"/>
              <a:buChar char="•"/>
            </a:pPr>
            <a:r>
              <a:rPr lang="es-ES" altLang="en-US" sz="1519" kern="0" dirty="0">
                <a:solidFill>
                  <a:schemeClr val="bg1"/>
                </a:solidFill>
                <a:latin typeface="Helvetica" charset="0"/>
                <a:ea typeface="Helvetica" charset="0"/>
                <a:cs typeface="Helvetica" charset="0"/>
              </a:rPr>
              <a:t>Esto puede ayudar a encontrar el </a:t>
            </a:r>
            <a:r>
              <a:rPr lang="es-ES" altLang="en-US" sz="1519" kern="0" dirty="0" smtClean="0">
                <a:solidFill>
                  <a:schemeClr val="bg1"/>
                </a:solidFill>
                <a:latin typeface="Helvetica" charset="0"/>
                <a:ea typeface="Helvetica" charset="0"/>
                <a:cs typeface="Helvetica" charset="0"/>
              </a:rPr>
              <a:t>cáncer </a:t>
            </a:r>
            <a:r>
              <a:rPr lang="es-ES" altLang="en-US" sz="1519" kern="0" dirty="0">
                <a:solidFill>
                  <a:schemeClr val="bg1"/>
                </a:solidFill>
                <a:latin typeface="Helvetica" charset="0"/>
                <a:ea typeface="Helvetica" charset="0"/>
                <a:cs typeface="Helvetica" charset="0"/>
              </a:rPr>
              <a:t>en </a:t>
            </a:r>
            <a:r>
              <a:rPr lang="es-ES" altLang="en-US" sz="1519" b="1" u="sng" kern="0" dirty="0">
                <a:solidFill>
                  <a:schemeClr val="bg1"/>
                </a:solidFill>
                <a:latin typeface="Helvetica" charset="0"/>
                <a:ea typeface="Helvetica" charset="0"/>
                <a:cs typeface="Helvetica" charset="0"/>
              </a:rPr>
              <a:t>etapa</a:t>
            </a:r>
            <a:r>
              <a:rPr lang="es-ES" altLang="en-US" sz="1519" kern="0" dirty="0">
                <a:solidFill>
                  <a:schemeClr val="bg1"/>
                </a:solidFill>
                <a:latin typeface="Helvetica" charset="0"/>
                <a:ea typeface="Helvetica" charset="0"/>
                <a:cs typeface="Helvetica" charset="0"/>
              </a:rPr>
              <a:t> temprana. Cuando el </a:t>
            </a:r>
            <a:r>
              <a:rPr lang="es-ES" altLang="en-US" sz="1519" kern="0" dirty="0" smtClean="0">
                <a:solidFill>
                  <a:schemeClr val="bg1"/>
                </a:solidFill>
                <a:latin typeface="Helvetica" charset="0"/>
                <a:ea typeface="Helvetica" charset="0"/>
                <a:cs typeface="Helvetica" charset="0"/>
              </a:rPr>
              <a:t>cáncer </a:t>
            </a:r>
            <a:r>
              <a:rPr lang="es-ES" altLang="en-US" sz="1519" kern="0" dirty="0">
                <a:solidFill>
                  <a:schemeClr val="bg1"/>
                </a:solidFill>
                <a:latin typeface="Helvetica" charset="0"/>
                <a:ea typeface="Helvetica" charset="0"/>
                <a:cs typeface="Helvetica" charset="0"/>
              </a:rPr>
              <a:t>se detecta temprano, puede ser más fácil de </a:t>
            </a:r>
            <a:r>
              <a:rPr lang="es-ES" altLang="en-US" sz="1519" kern="0" dirty="0" smtClean="0">
                <a:solidFill>
                  <a:schemeClr val="bg1"/>
                </a:solidFill>
                <a:latin typeface="Helvetica" charset="0"/>
                <a:ea typeface="Helvetica" charset="0"/>
                <a:cs typeface="Helvetica" charset="0"/>
              </a:rPr>
              <a:t>tratar. </a:t>
            </a:r>
            <a:endParaRPr lang="es-ES" altLang="en-US" sz="1519" kern="0" dirty="0">
              <a:solidFill>
                <a:schemeClr val="bg1"/>
              </a:solidFill>
              <a:latin typeface="Helvetica" charset="0"/>
              <a:ea typeface="Helvetica" charset="0"/>
              <a:cs typeface="Helvetica" charset="0"/>
            </a:endParaRPr>
          </a:p>
          <a:p>
            <a:pPr marL="285750" indent="-285750" eaLnBrk="1" hangingPunct="1">
              <a:lnSpc>
                <a:spcPct val="120000"/>
              </a:lnSpc>
              <a:buFont typeface="Arial" panose="020B0604020202020204" pitchFamily="34" charset="0"/>
              <a:buChar char="•"/>
            </a:pPr>
            <a:r>
              <a:rPr lang="es-ES" altLang="en-US" sz="1519" kern="0" dirty="0">
                <a:solidFill>
                  <a:schemeClr val="bg1"/>
                </a:solidFill>
                <a:latin typeface="Helvetica" charset="0"/>
                <a:ea typeface="Helvetica" charset="0"/>
                <a:cs typeface="Helvetica" charset="0"/>
              </a:rPr>
              <a:t>Para cuando aparecen los síntomas, el cáncer puede haber comenzado a extenderse.</a:t>
            </a:r>
          </a:p>
          <a:p>
            <a:pPr marL="285750" indent="-285750" eaLnBrk="1" hangingPunct="1">
              <a:lnSpc>
                <a:spcPct val="120000"/>
              </a:lnSpc>
              <a:buFont typeface="Arial" panose="020B0604020202020204" pitchFamily="34" charset="0"/>
              <a:buChar char="•"/>
            </a:pPr>
            <a:r>
              <a:rPr lang="es-ES" altLang="en-US" sz="1519" kern="0" dirty="0">
                <a:solidFill>
                  <a:schemeClr val="bg1"/>
                </a:solidFill>
                <a:latin typeface="Helvetica" charset="0"/>
                <a:ea typeface="Helvetica" charset="0"/>
                <a:cs typeface="Helvetica" charset="0"/>
              </a:rPr>
              <a:t>Es importante recordar que su médico NO necesariamente piensa que usted tiene cáncer si él o ella sugiere una prueba de detección. Las pruebas de detección se realizan cuando NO tiene síntomas de cáncer. </a:t>
            </a:r>
          </a:p>
          <a:p>
            <a:pPr marL="285750" indent="-285750" eaLnBrk="1" hangingPunct="1">
              <a:lnSpc>
                <a:spcPct val="120000"/>
              </a:lnSpc>
              <a:buFont typeface="Arial" panose="020B0604020202020204" pitchFamily="34" charset="0"/>
              <a:buChar char="•"/>
            </a:pPr>
            <a:r>
              <a:rPr lang="es-ES" altLang="en-US" sz="1519" kern="0" dirty="0">
                <a:solidFill>
                  <a:schemeClr val="bg1"/>
                </a:solidFill>
                <a:latin typeface="Helvetica" charset="0"/>
                <a:ea typeface="Helvetica" charset="0"/>
                <a:cs typeface="Helvetica" charset="0"/>
              </a:rPr>
              <a:t>Si el resultado de una prueba de detección es anormal, es </a:t>
            </a:r>
            <a:r>
              <a:rPr lang="es-ES" altLang="en-US" sz="1519" kern="0" dirty="0" smtClean="0">
                <a:solidFill>
                  <a:schemeClr val="bg1"/>
                </a:solidFill>
                <a:latin typeface="Helvetica" charset="0"/>
                <a:ea typeface="Helvetica" charset="0"/>
                <a:cs typeface="Helvetica" charset="0"/>
              </a:rPr>
              <a:t>posible </a:t>
            </a:r>
            <a:r>
              <a:rPr lang="es-ES" altLang="en-US" sz="1519" kern="0" dirty="0">
                <a:solidFill>
                  <a:schemeClr val="bg1"/>
                </a:solidFill>
                <a:latin typeface="Helvetica" charset="0"/>
                <a:ea typeface="Helvetica" charset="0"/>
                <a:cs typeface="Helvetica" charset="0"/>
              </a:rPr>
              <a:t>que deba realizarse más pruebas para determinar si tiene cáncer. Estas se llaman </a:t>
            </a:r>
            <a:r>
              <a:rPr lang="es-ES" altLang="en-US" sz="1519" b="1" u="sng" kern="0" dirty="0">
                <a:solidFill>
                  <a:schemeClr val="bg1"/>
                </a:solidFill>
                <a:latin typeface="Helvetica" charset="0"/>
                <a:ea typeface="Helvetica" charset="0"/>
                <a:cs typeface="Helvetica" charset="0"/>
              </a:rPr>
              <a:t>pruebas de diagnóstico</a:t>
            </a:r>
            <a:r>
              <a:rPr lang="es-ES" altLang="en-US" sz="1519" kern="0" dirty="0">
                <a:solidFill>
                  <a:schemeClr val="bg1"/>
                </a:solidFill>
                <a:latin typeface="Helvetica" charset="0"/>
                <a:ea typeface="Helvetica" charset="0"/>
                <a:cs typeface="Helvetica" charset="0"/>
              </a:rPr>
              <a:t>.</a:t>
            </a:r>
          </a:p>
        </p:txBody>
      </p:sp>
      <p:sp>
        <p:nvSpPr>
          <p:cNvPr id="9" name="Rectangle 5"/>
          <p:cNvSpPr txBox="1">
            <a:spLocks noChangeArrowheads="1"/>
          </p:cNvSpPr>
          <p:nvPr/>
        </p:nvSpPr>
        <p:spPr bwMode="auto">
          <a:xfrm>
            <a:off x="555625" y="99273"/>
            <a:ext cx="4807743" cy="715455"/>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38586" tIns="19293" rIns="38586" bIns="19293" numCol="1" anchor="ctr" anchorCtr="0" compatLnSpc="1">
            <a:prstTxWarp prst="textNoShape">
              <a:avLst/>
            </a:prstTxWarp>
          </a:bodyPr>
          <a:lstStyle>
            <a:lvl1pPr algn="l" rtl="0" eaLnBrk="0" fontAlgn="base" hangingPunct="0">
              <a:spcBef>
                <a:spcPct val="0"/>
              </a:spcBef>
              <a:spcAft>
                <a:spcPct val="0"/>
              </a:spcAft>
              <a:defRPr sz="7109" b="1">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7109" b="1">
                <a:solidFill>
                  <a:schemeClr val="bg1"/>
                </a:solidFill>
                <a:latin typeface="Times New Roman" charset="0"/>
                <a:ea typeface="ＭＳ Ｐゴシック" charset="0"/>
                <a:cs typeface="ＭＳ Ｐゴシック" charset="0"/>
              </a:defRPr>
            </a:lvl2pPr>
            <a:lvl3pPr algn="l" rtl="0" eaLnBrk="0" fontAlgn="base" hangingPunct="0">
              <a:spcBef>
                <a:spcPct val="0"/>
              </a:spcBef>
              <a:spcAft>
                <a:spcPct val="0"/>
              </a:spcAft>
              <a:defRPr sz="7109" b="1">
                <a:solidFill>
                  <a:schemeClr val="bg1"/>
                </a:solidFill>
                <a:latin typeface="Times New Roman" charset="0"/>
                <a:ea typeface="ＭＳ Ｐゴシック" charset="0"/>
                <a:cs typeface="ＭＳ Ｐゴシック" charset="0"/>
              </a:defRPr>
            </a:lvl3pPr>
            <a:lvl4pPr algn="l" rtl="0" eaLnBrk="0" fontAlgn="base" hangingPunct="0">
              <a:spcBef>
                <a:spcPct val="0"/>
              </a:spcBef>
              <a:spcAft>
                <a:spcPct val="0"/>
              </a:spcAft>
              <a:defRPr sz="7109" b="1">
                <a:solidFill>
                  <a:schemeClr val="bg1"/>
                </a:solidFill>
                <a:latin typeface="Times New Roman" charset="0"/>
                <a:ea typeface="ＭＳ Ｐゴシック" charset="0"/>
                <a:cs typeface="ＭＳ Ｐゴシック" charset="0"/>
              </a:defRPr>
            </a:lvl4pPr>
            <a:lvl5pPr algn="l" rtl="0" eaLnBrk="0" fontAlgn="base" hangingPunct="0">
              <a:spcBef>
                <a:spcPct val="0"/>
              </a:spcBef>
              <a:spcAft>
                <a:spcPct val="0"/>
              </a:spcAft>
              <a:defRPr sz="7109" b="1">
                <a:solidFill>
                  <a:schemeClr val="bg1"/>
                </a:solidFill>
                <a:latin typeface="Times New Roman" charset="0"/>
                <a:ea typeface="ＭＳ Ｐゴシック" charset="0"/>
                <a:cs typeface="ＭＳ Ｐゴシック" charset="0"/>
              </a:defRPr>
            </a:lvl5pPr>
            <a:lvl6pPr marL="812582" algn="l" rtl="0" fontAlgn="base">
              <a:spcBef>
                <a:spcPct val="0"/>
              </a:spcBef>
              <a:spcAft>
                <a:spcPct val="0"/>
              </a:spcAft>
              <a:defRPr sz="7109" b="1">
                <a:solidFill>
                  <a:schemeClr val="bg1"/>
                </a:solidFill>
                <a:latin typeface="Times New Roman" charset="0"/>
              </a:defRPr>
            </a:lvl6pPr>
            <a:lvl7pPr marL="1625163" algn="l" rtl="0" fontAlgn="base">
              <a:spcBef>
                <a:spcPct val="0"/>
              </a:spcBef>
              <a:spcAft>
                <a:spcPct val="0"/>
              </a:spcAft>
              <a:defRPr sz="7109" b="1">
                <a:solidFill>
                  <a:schemeClr val="bg1"/>
                </a:solidFill>
                <a:latin typeface="Times New Roman" charset="0"/>
              </a:defRPr>
            </a:lvl7pPr>
            <a:lvl8pPr marL="2437745" algn="l" rtl="0" fontAlgn="base">
              <a:spcBef>
                <a:spcPct val="0"/>
              </a:spcBef>
              <a:spcAft>
                <a:spcPct val="0"/>
              </a:spcAft>
              <a:defRPr sz="7109" b="1">
                <a:solidFill>
                  <a:schemeClr val="bg1"/>
                </a:solidFill>
                <a:latin typeface="Times New Roman" charset="0"/>
              </a:defRPr>
            </a:lvl8pPr>
            <a:lvl9pPr marL="3250326" algn="l" rtl="0" fontAlgn="base">
              <a:spcBef>
                <a:spcPct val="0"/>
              </a:spcBef>
              <a:spcAft>
                <a:spcPct val="0"/>
              </a:spcAft>
              <a:defRPr sz="7109" b="1">
                <a:solidFill>
                  <a:schemeClr val="bg1"/>
                </a:solidFill>
                <a:latin typeface="Times New Roman" charset="0"/>
              </a:defRPr>
            </a:lvl9pPr>
          </a:lstStyle>
          <a:p>
            <a:pPr eaLnBrk="1" hangingPunct="1">
              <a:defRPr/>
            </a:pPr>
            <a:r>
              <a:rPr lang="en-US" sz="1519" kern="0" spc="450" dirty="0">
                <a:latin typeface="Helvetica" charset="0"/>
                <a:ea typeface="Helvetica" charset="0"/>
                <a:cs typeface="Helvetica" charset="0"/>
              </a:rPr>
              <a:t>¿</a:t>
            </a:r>
            <a:r>
              <a:rPr lang="en-US" sz="1519" kern="0" spc="450" dirty="0" err="1">
                <a:latin typeface="Helvetica" charset="0"/>
                <a:ea typeface="Helvetica" charset="0"/>
                <a:cs typeface="Helvetica" charset="0"/>
              </a:rPr>
              <a:t>Qué</a:t>
            </a:r>
            <a:r>
              <a:rPr lang="en-US" sz="1519" kern="0" spc="450" dirty="0">
                <a:latin typeface="Helvetica" charset="0"/>
                <a:ea typeface="Helvetica" charset="0"/>
                <a:cs typeface="Helvetica" charset="0"/>
              </a:rPr>
              <a:t> </a:t>
            </a:r>
            <a:r>
              <a:rPr lang="en-US" sz="1519" kern="0" spc="450" dirty="0" err="1">
                <a:latin typeface="Helvetica" charset="0"/>
                <a:ea typeface="Helvetica" charset="0"/>
                <a:cs typeface="Helvetica" charset="0"/>
              </a:rPr>
              <a:t>es</a:t>
            </a:r>
            <a:r>
              <a:rPr lang="en-US" sz="1519" kern="0" spc="450" dirty="0">
                <a:latin typeface="Helvetica" charset="0"/>
                <a:ea typeface="Helvetica" charset="0"/>
                <a:cs typeface="Helvetica" charset="0"/>
              </a:rPr>
              <a:t> la </a:t>
            </a:r>
            <a:r>
              <a:rPr lang="en-US" sz="1519" kern="0" spc="450" dirty="0" err="1">
                <a:latin typeface="Helvetica" charset="0"/>
                <a:ea typeface="Helvetica" charset="0"/>
                <a:cs typeface="Helvetica" charset="0"/>
              </a:rPr>
              <a:t>detección</a:t>
            </a:r>
            <a:r>
              <a:rPr lang="en-US" sz="1519" kern="0" spc="450" dirty="0">
                <a:latin typeface="Helvetica" charset="0"/>
                <a:ea typeface="Helvetica" charset="0"/>
                <a:cs typeface="Helvetica" charset="0"/>
              </a:rPr>
              <a:t>?</a:t>
            </a:r>
            <a:endParaRPr lang="en-US" sz="1519" kern="0" dirty="0">
              <a:latin typeface="Helvetica" charset="0"/>
              <a:ea typeface="Helvetica" charset="0"/>
              <a:cs typeface="Helvetica"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7DAF062C-FF35-3C4A-A9DA-0ABA02D2294A}"/>
              </a:ext>
            </a:extLst>
          </p:cNvPr>
          <p:cNvSpPr txBox="1">
            <a:spLocks noChangeArrowheads="1"/>
          </p:cNvSpPr>
          <p:nvPr/>
        </p:nvSpPr>
        <p:spPr bwMode="auto">
          <a:xfrm>
            <a:off x="209261" y="1073943"/>
            <a:ext cx="8463684" cy="2251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609436" indent="-609436" algn="l" rtl="0" eaLnBrk="0" fontAlgn="base" hangingPunct="0">
              <a:spcBef>
                <a:spcPct val="20000"/>
              </a:spcBef>
              <a:spcAft>
                <a:spcPct val="25000"/>
              </a:spcAft>
              <a:defRPr sz="5687">
                <a:solidFill>
                  <a:schemeClr val="tx1"/>
                </a:solidFill>
                <a:latin typeface="+mn-lt"/>
                <a:ea typeface="ＭＳ Ｐゴシック" charset="0"/>
                <a:cs typeface="ＭＳ Ｐゴシック" charset="0"/>
              </a:defRPr>
            </a:lvl1pPr>
            <a:lvl2pPr marL="711009" indent="-507863" algn="l" rtl="0" eaLnBrk="0" fontAlgn="base" hangingPunct="0">
              <a:spcBef>
                <a:spcPct val="20000"/>
              </a:spcBef>
              <a:spcAft>
                <a:spcPct val="0"/>
              </a:spcAft>
              <a:buClr>
                <a:srgbClr val="CC0000"/>
              </a:buClr>
              <a:buSzPct val="90000"/>
              <a:buFont typeface="Wingdings" charset="2"/>
              <a:buChar char="§"/>
              <a:defRPr sz="4266">
                <a:solidFill>
                  <a:schemeClr val="tx1"/>
                </a:solidFill>
                <a:latin typeface="+mn-lt"/>
                <a:ea typeface="ＭＳ Ｐゴシック" charset="-128"/>
                <a:cs typeface="ＭＳ Ｐゴシック"/>
              </a:defRPr>
            </a:lvl2pPr>
            <a:lvl3pPr marL="1320445" indent="-406291" algn="l" rtl="0" eaLnBrk="0" fontAlgn="base" hangingPunct="0">
              <a:spcBef>
                <a:spcPct val="40000"/>
              </a:spcBef>
              <a:spcAft>
                <a:spcPct val="0"/>
              </a:spcAft>
              <a:buChar char="•"/>
              <a:defRPr i="1">
                <a:solidFill>
                  <a:schemeClr val="tx1"/>
                </a:solidFill>
                <a:latin typeface="+mn-lt"/>
                <a:ea typeface="ＭＳ Ｐゴシック" charset="-128"/>
                <a:cs typeface="ＭＳ Ｐゴシック"/>
              </a:defRPr>
            </a:lvl3pPr>
            <a:lvl4pPr marL="2237422" indent="-406291" algn="l" rtl="0" eaLnBrk="0" fontAlgn="base" hangingPunct="0">
              <a:spcBef>
                <a:spcPct val="40000"/>
              </a:spcBef>
              <a:spcAft>
                <a:spcPct val="0"/>
              </a:spcAft>
              <a:buChar char="–"/>
              <a:defRPr>
                <a:solidFill>
                  <a:schemeClr val="tx1"/>
                </a:solidFill>
                <a:latin typeface="+mn-lt"/>
                <a:ea typeface="ＭＳ Ｐゴシック" charset="-128"/>
                <a:cs typeface="ＭＳ Ｐゴシック"/>
              </a:defRPr>
            </a:lvl4pPr>
            <a:lvl5pPr marL="2528032" indent="722295" algn="l" rtl="0" eaLnBrk="0" fontAlgn="base" hangingPunct="0">
              <a:spcBef>
                <a:spcPct val="20000"/>
              </a:spcBef>
              <a:spcAft>
                <a:spcPct val="0"/>
              </a:spcAft>
              <a:defRPr>
                <a:solidFill>
                  <a:schemeClr val="tx1"/>
                </a:solidFill>
                <a:latin typeface="+mn-lt"/>
                <a:ea typeface="ＭＳ Ｐゴシック" charset="-128"/>
                <a:cs typeface="ＭＳ Ｐゴシック"/>
              </a:defRPr>
            </a:lvl5pPr>
            <a:lvl6pPr marL="3340613" algn="l" rtl="0" fontAlgn="base">
              <a:spcBef>
                <a:spcPct val="20000"/>
              </a:spcBef>
              <a:spcAft>
                <a:spcPct val="0"/>
              </a:spcAft>
              <a:defRPr>
                <a:solidFill>
                  <a:schemeClr val="tx1"/>
                </a:solidFill>
                <a:latin typeface="+mn-lt"/>
                <a:ea typeface="ＭＳ Ｐゴシック" charset="-128"/>
              </a:defRPr>
            </a:lvl6pPr>
            <a:lvl7pPr marL="4153195" algn="l" rtl="0" fontAlgn="base">
              <a:spcBef>
                <a:spcPct val="20000"/>
              </a:spcBef>
              <a:spcAft>
                <a:spcPct val="0"/>
              </a:spcAft>
              <a:defRPr>
                <a:solidFill>
                  <a:schemeClr val="tx1"/>
                </a:solidFill>
                <a:latin typeface="+mn-lt"/>
                <a:ea typeface="ＭＳ Ｐゴシック" charset="-128"/>
              </a:defRPr>
            </a:lvl7pPr>
            <a:lvl8pPr marL="4965776" algn="l" rtl="0" fontAlgn="base">
              <a:spcBef>
                <a:spcPct val="20000"/>
              </a:spcBef>
              <a:spcAft>
                <a:spcPct val="0"/>
              </a:spcAft>
              <a:defRPr>
                <a:solidFill>
                  <a:schemeClr val="tx1"/>
                </a:solidFill>
                <a:latin typeface="+mn-lt"/>
                <a:ea typeface="ＭＳ Ｐゴシック" charset="-128"/>
              </a:defRPr>
            </a:lvl8pPr>
            <a:lvl9pPr marL="5778358" algn="l" rtl="0" fontAlgn="base">
              <a:spcBef>
                <a:spcPct val="20000"/>
              </a:spcBef>
              <a:spcAft>
                <a:spcPct val="0"/>
              </a:spcAft>
              <a:defRPr>
                <a:solidFill>
                  <a:schemeClr val="tx1"/>
                </a:solidFill>
                <a:latin typeface="+mn-lt"/>
                <a:ea typeface="ＭＳ Ｐゴシック" charset="-128"/>
              </a:defRPr>
            </a:lvl9pPr>
          </a:lstStyle>
          <a:p>
            <a:pPr marL="0" indent="0">
              <a:lnSpc>
                <a:spcPct val="120000"/>
              </a:lnSpc>
            </a:pPr>
            <a:r>
              <a:rPr lang="en-US" altLang="en-US" sz="1519" b="1" kern="0" dirty="0">
                <a:solidFill>
                  <a:schemeClr val="bg1"/>
                </a:solidFill>
                <a:latin typeface="Minion Pro" charset="0"/>
                <a:ea typeface="Minion Pro" charset="0"/>
                <a:cs typeface="Minion Pro" charset="0"/>
              </a:rPr>
              <a:t>Different factors increase or decrease the risk of lung cancer</a:t>
            </a:r>
            <a:r>
              <a:rPr lang="en-US" altLang="en-US" sz="1519" b="1" kern="0" dirty="0" smtClean="0">
                <a:solidFill>
                  <a:schemeClr val="bg1"/>
                </a:solidFill>
                <a:latin typeface="Minion Pro" charset="0"/>
                <a:ea typeface="Minion Pro" charset="0"/>
                <a:cs typeface="Minion Pro" charset="0"/>
              </a:rPr>
              <a:t>.</a:t>
            </a:r>
          </a:p>
          <a:p>
            <a:pPr marL="0" indent="0">
              <a:lnSpc>
                <a:spcPct val="120000"/>
              </a:lnSpc>
            </a:pPr>
            <a:endParaRPr lang="en-US" altLang="en-US" sz="1519" b="1" kern="0" dirty="0">
              <a:solidFill>
                <a:schemeClr val="bg1"/>
              </a:solidFill>
              <a:latin typeface="Minion Pro" charset="0"/>
              <a:ea typeface="Minion Pro" charset="0"/>
              <a:cs typeface="Minion Pro" charset="0"/>
            </a:endParaRPr>
          </a:p>
          <a:p>
            <a:pPr>
              <a:lnSpc>
                <a:spcPct val="120000"/>
              </a:lnSpc>
              <a:buFont typeface="Arial" panose="020B0604020202020204" pitchFamily="34" charset="0"/>
              <a:buChar char="•"/>
            </a:pPr>
            <a:r>
              <a:rPr lang="en-US" altLang="en-US" sz="1519" kern="0" dirty="0">
                <a:solidFill>
                  <a:schemeClr val="bg1"/>
                </a:solidFill>
                <a:latin typeface="Minion Pro" charset="0"/>
                <a:ea typeface="Minion Pro" charset="0"/>
                <a:cs typeface="Minion Pro" charset="0"/>
              </a:rPr>
              <a:t>Anything that increases your chance of getting a disease is called a </a:t>
            </a:r>
            <a:r>
              <a:rPr lang="en-US" altLang="en-US" sz="1519" b="1" u="sng" kern="0" dirty="0">
                <a:solidFill>
                  <a:schemeClr val="bg1"/>
                </a:solidFill>
                <a:latin typeface="Minion Pro" charset="0"/>
                <a:ea typeface="Minion Pro" charset="0"/>
                <a:cs typeface="Minion Pro" charset="0"/>
              </a:rPr>
              <a:t>risk factor</a:t>
            </a:r>
            <a:r>
              <a:rPr lang="en-US" altLang="en-US" sz="1519" kern="0" dirty="0">
                <a:solidFill>
                  <a:schemeClr val="bg1"/>
                </a:solidFill>
                <a:latin typeface="Minion Pro" charset="0"/>
                <a:ea typeface="Minion Pro" charset="0"/>
                <a:cs typeface="Minion Pro" charset="0"/>
              </a:rPr>
              <a:t>. </a:t>
            </a:r>
          </a:p>
          <a:p>
            <a:pPr>
              <a:lnSpc>
                <a:spcPct val="120000"/>
              </a:lnSpc>
              <a:buFont typeface="Arial" panose="020B0604020202020204" pitchFamily="34" charset="0"/>
              <a:buChar char="•"/>
            </a:pPr>
            <a:r>
              <a:rPr lang="en-US" altLang="en-US" sz="1519" kern="0" dirty="0">
                <a:solidFill>
                  <a:schemeClr val="bg1"/>
                </a:solidFill>
                <a:latin typeface="Minion Pro" charset="0"/>
                <a:ea typeface="Minion Pro" charset="0"/>
                <a:cs typeface="Minion Pro" charset="0"/>
              </a:rPr>
              <a:t>Anything that decreases your chance of getting a disease is called a </a:t>
            </a:r>
            <a:r>
              <a:rPr lang="en-US" altLang="en-US" sz="1519" b="1" u="sng" kern="0" dirty="0">
                <a:solidFill>
                  <a:schemeClr val="bg1"/>
                </a:solidFill>
                <a:latin typeface="Minion Pro" charset="0"/>
                <a:ea typeface="Minion Pro" charset="0"/>
                <a:cs typeface="Minion Pro" charset="0"/>
              </a:rPr>
              <a:t>protective factor</a:t>
            </a:r>
            <a:r>
              <a:rPr lang="en-US" altLang="en-US" sz="1519" kern="0" dirty="0">
                <a:solidFill>
                  <a:schemeClr val="bg1"/>
                </a:solidFill>
                <a:latin typeface="Minion Pro" charset="0"/>
                <a:ea typeface="Minion Pro" charset="0"/>
                <a:cs typeface="Minion Pro" charset="0"/>
              </a:rPr>
              <a:t>.</a:t>
            </a:r>
          </a:p>
          <a:p>
            <a:pPr>
              <a:lnSpc>
                <a:spcPct val="120000"/>
              </a:lnSpc>
              <a:buFont typeface="Arial" panose="020B0604020202020204" pitchFamily="34" charset="0"/>
              <a:buChar char="•"/>
            </a:pPr>
            <a:endParaRPr lang="en-US" altLang="en-US" sz="1519" kern="0" dirty="0">
              <a:solidFill>
                <a:schemeClr val="bg1"/>
              </a:solidFill>
              <a:latin typeface="Minion Pro" charset="0"/>
              <a:ea typeface="Minion Pro" charset="0"/>
              <a:cs typeface="Minion Pro" charset="0"/>
            </a:endParaRPr>
          </a:p>
        </p:txBody>
      </p:sp>
      <p:sp>
        <p:nvSpPr>
          <p:cNvPr id="3" name="Rectangle 5">
            <a:extLst>
              <a:ext uri="{FF2B5EF4-FFF2-40B4-BE49-F238E27FC236}">
                <a16:creationId xmlns:a16="http://schemas.microsoft.com/office/drawing/2014/main" id="{842083C5-B18A-4B47-B2F1-33E451A25F54}"/>
              </a:ext>
            </a:extLst>
          </p:cNvPr>
          <p:cNvSpPr txBox="1">
            <a:spLocks noChangeArrowheads="1"/>
          </p:cNvSpPr>
          <p:nvPr/>
        </p:nvSpPr>
        <p:spPr bwMode="auto">
          <a:xfrm>
            <a:off x="555625" y="99273"/>
            <a:ext cx="6801139" cy="715455"/>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38586" tIns="19293" rIns="38586" bIns="19293" numCol="1" anchor="ctr" anchorCtr="0" compatLnSpc="1">
            <a:prstTxWarp prst="textNoShape">
              <a:avLst/>
            </a:prstTxWarp>
          </a:bodyPr>
          <a:lstStyle>
            <a:lvl1pPr algn="l" rtl="0" eaLnBrk="0" fontAlgn="base" hangingPunct="0">
              <a:spcBef>
                <a:spcPct val="0"/>
              </a:spcBef>
              <a:spcAft>
                <a:spcPct val="0"/>
              </a:spcAft>
              <a:defRPr sz="7109" b="1">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7109" b="1">
                <a:solidFill>
                  <a:schemeClr val="bg1"/>
                </a:solidFill>
                <a:latin typeface="Times New Roman" charset="0"/>
                <a:ea typeface="ＭＳ Ｐゴシック" charset="0"/>
                <a:cs typeface="ＭＳ Ｐゴシック" charset="0"/>
              </a:defRPr>
            </a:lvl2pPr>
            <a:lvl3pPr algn="l" rtl="0" eaLnBrk="0" fontAlgn="base" hangingPunct="0">
              <a:spcBef>
                <a:spcPct val="0"/>
              </a:spcBef>
              <a:spcAft>
                <a:spcPct val="0"/>
              </a:spcAft>
              <a:defRPr sz="7109" b="1">
                <a:solidFill>
                  <a:schemeClr val="bg1"/>
                </a:solidFill>
                <a:latin typeface="Times New Roman" charset="0"/>
                <a:ea typeface="ＭＳ Ｐゴシック" charset="0"/>
                <a:cs typeface="ＭＳ Ｐゴシック" charset="0"/>
              </a:defRPr>
            </a:lvl3pPr>
            <a:lvl4pPr algn="l" rtl="0" eaLnBrk="0" fontAlgn="base" hangingPunct="0">
              <a:spcBef>
                <a:spcPct val="0"/>
              </a:spcBef>
              <a:spcAft>
                <a:spcPct val="0"/>
              </a:spcAft>
              <a:defRPr sz="7109" b="1">
                <a:solidFill>
                  <a:schemeClr val="bg1"/>
                </a:solidFill>
                <a:latin typeface="Times New Roman" charset="0"/>
                <a:ea typeface="ＭＳ Ｐゴシック" charset="0"/>
                <a:cs typeface="ＭＳ Ｐゴシック" charset="0"/>
              </a:defRPr>
            </a:lvl4pPr>
            <a:lvl5pPr algn="l" rtl="0" eaLnBrk="0" fontAlgn="base" hangingPunct="0">
              <a:spcBef>
                <a:spcPct val="0"/>
              </a:spcBef>
              <a:spcAft>
                <a:spcPct val="0"/>
              </a:spcAft>
              <a:defRPr sz="7109" b="1">
                <a:solidFill>
                  <a:schemeClr val="bg1"/>
                </a:solidFill>
                <a:latin typeface="Times New Roman" charset="0"/>
                <a:ea typeface="ＭＳ Ｐゴシック" charset="0"/>
                <a:cs typeface="ＭＳ Ｐゴシック" charset="0"/>
              </a:defRPr>
            </a:lvl5pPr>
            <a:lvl6pPr marL="812582" algn="l" rtl="0" fontAlgn="base">
              <a:spcBef>
                <a:spcPct val="0"/>
              </a:spcBef>
              <a:spcAft>
                <a:spcPct val="0"/>
              </a:spcAft>
              <a:defRPr sz="7109" b="1">
                <a:solidFill>
                  <a:schemeClr val="bg1"/>
                </a:solidFill>
                <a:latin typeface="Times New Roman" charset="0"/>
              </a:defRPr>
            </a:lvl6pPr>
            <a:lvl7pPr marL="1625163" algn="l" rtl="0" fontAlgn="base">
              <a:spcBef>
                <a:spcPct val="0"/>
              </a:spcBef>
              <a:spcAft>
                <a:spcPct val="0"/>
              </a:spcAft>
              <a:defRPr sz="7109" b="1">
                <a:solidFill>
                  <a:schemeClr val="bg1"/>
                </a:solidFill>
                <a:latin typeface="Times New Roman" charset="0"/>
              </a:defRPr>
            </a:lvl7pPr>
            <a:lvl8pPr marL="2437745" algn="l" rtl="0" fontAlgn="base">
              <a:spcBef>
                <a:spcPct val="0"/>
              </a:spcBef>
              <a:spcAft>
                <a:spcPct val="0"/>
              </a:spcAft>
              <a:defRPr sz="7109" b="1">
                <a:solidFill>
                  <a:schemeClr val="bg1"/>
                </a:solidFill>
                <a:latin typeface="Times New Roman" charset="0"/>
              </a:defRPr>
            </a:lvl8pPr>
            <a:lvl9pPr marL="3250326" algn="l" rtl="0" fontAlgn="base">
              <a:spcBef>
                <a:spcPct val="0"/>
              </a:spcBef>
              <a:spcAft>
                <a:spcPct val="0"/>
              </a:spcAft>
              <a:defRPr sz="7109" b="1">
                <a:solidFill>
                  <a:schemeClr val="bg1"/>
                </a:solidFill>
                <a:latin typeface="Times New Roman" charset="0"/>
              </a:defRPr>
            </a:lvl9pPr>
          </a:lstStyle>
          <a:p>
            <a:pPr eaLnBrk="1" hangingPunct="1">
              <a:defRPr/>
            </a:pPr>
            <a:r>
              <a:rPr lang="en-US" sz="1519" kern="0" spc="450" dirty="0">
                <a:latin typeface="Helvetica" charset="0"/>
                <a:ea typeface="Helvetica" charset="0"/>
                <a:cs typeface="Helvetica" charset="0"/>
              </a:rPr>
              <a:t>Factors that increase or decrease your risk</a:t>
            </a:r>
            <a:endParaRPr lang="en-US" sz="1519" kern="0" dirty="0">
              <a:latin typeface="Helvetica" charset="0"/>
              <a:ea typeface="Helvetica" charset="0"/>
              <a:cs typeface="Helvetica" charset="0"/>
            </a:endParaRPr>
          </a:p>
        </p:txBody>
      </p:sp>
    </p:spTree>
    <p:extLst>
      <p:ext uri="{BB962C8B-B14F-4D97-AF65-F5344CB8AC3E}">
        <p14:creationId xmlns:p14="http://schemas.microsoft.com/office/powerpoint/2010/main" val="346757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7DAF062C-FF35-3C4A-A9DA-0ABA02D2294A}"/>
              </a:ext>
            </a:extLst>
          </p:cNvPr>
          <p:cNvSpPr txBox="1">
            <a:spLocks noChangeArrowheads="1"/>
          </p:cNvSpPr>
          <p:nvPr/>
        </p:nvSpPr>
        <p:spPr bwMode="auto">
          <a:xfrm>
            <a:off x="209261" y="1073943"/>
            <a:ext cx="8463684" cy="241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609436" indent="-609436" algn="l" rtl="0" eaLnBrk="0" fontAlgn="base" hangingPunct="0">
              <a:spcBef>
                <a:spcPct val="20000"/>
              </a:spcBef>
              <a:spcAft>
                <a:spcPct val="25000"/>
              </a:spcAft>
              <a:defRPr sz="5687">
                <a:solidFill>
                  <a:schemeClr val="tx1"/>
                </a:solidFill>
                <a:latin typeface="+mn-lt"/>
                <a:ea typeface="ＭＳ Ｐゴシック" charset="0"/>
                <a:cs typeface="ＭＳ Ｐゴシック" charset="0"/>
              </a:defRPr>
            </a:lvl1pPr>
            <a:lvl2pPr marL="711009" indent="-507863" algn="l" rtl="0" eaLnBrk="0" fontAlgn="base" hangingPunct="0">
              <a:spcBef>
                <a:spcPct val="20000"/>
              </a:spcBef>
              <a:spcAft>
                <a:spcPct val="0"/>
              </a:spcAft>
              <a:buClr>
                <a:srgbClr val="CC0000"/>
              </a:buClr>
              <a:buSzPct val="90000"/>
              <a:buFont typeface="Wingdings" charset="2"/>
              <a:buChar char="§"/>
              <a:defRPr sz="4266">
                <a:solidFill>
                  <a:schemeClr val="tx1"/>
                </a:solidFill>
                <a:latin typeface="+mn-lt"/>
                <a:ea typeface="ＭＳ Ｐゴシック" charset="-128"/>
                <a:cs typeface="ＭＳ Ｐゴシック"/>
              </a:defRPr>
            </a:lvl2pPr>
            <a:lvl3pPr marL="1320445" indent="-406291" algn="l" rtl="0" eaLnBrk="0" fontAlgn="base" hangingPunct="0">
              <a:spcBef>
                <a:spcPct val="40000"/>
              </a:spcBef>
              <a:spcAft>
                <a:spcPct val="0"/>
              </a:spcAft>
              <a:buChar char="•"/>
              <a:defRPr i="1">
                <a:solidFill>
                  <a:schemeClr val="tx1"/>
                </a:solidFill>
                <a:latin typeface="+mn-lt"/>
                <a:ea typeface="ＭＳ Ｐゴシック" charset="-128"/>
                <a:cs typeface="ＭＳ Ｐゴシック"/>
              </a:defRPr>
            </a:lvl3pPr>
            <a:lvl4pPr marL="2237422" indent="-406291" algn="l" rtl="0" eaLnBrk="0" fontAlgn="base" hangingPunct="0">
              <a:spcBef>
                <a:spcPct val="40000"/>
              </a:spcBef>
              <a:spcAft>
                <a:spcPct val="0"/>
              </a:spcAft>
              <a:buChar char="–"/>
              <a:defRPr>
                <a:solidFill>
                  <a:schemeClr val="tx1"/>
                </a:solidFill>
                <a:latin typeface="+mn-lt"/>
                <a:ea typeface="ＭＳ Ｐゴシック" charset="-128"/>
                <a:cs typeface="ＭＳ Ｐゴシック"/>
              </a:defRPr>
            </a:lvl4pPr>
            <a:lvl5pPr marL="2528032" indent="722295" algn="l" rtl="0" eaLnBrk="0" fontAlgn="base" hangingPunct="0">
              <a:spcBef>
                <a:spcPct val="20000"/>
              </a:spcBef>
              <a:spcAft>
                <a:spcPct val="0"/>
              </a:spcAft>
              <a:defRPr>
                <a:solidFill>
                  <a:schemeClr val="tx1"/>
                </a:solidFill>
                <a:latin typeface="+mn-lt"/>
                <a:ea typeface="ＭＳ Ｐゴシック" charset="-128"/>
                <a:cs typeface="ＭＳ Ｐゴシック"/>
              </a:defRPr>
            </a:lvl5pPr>
            <a:lvl6pPr marL="3340613" algn="l" rtl="0" fontAlgn="base">
              <a:spcBef>
                <a:spcPct val="20000"/>
              </a:spcBef>
              <a:spcAft>
                <a:spcPct val="0"/>
              </a:spcAft>
              <a:defRPr>
                <a:solidFill>
                  <a:schemeClr val="tx1"/>
                </a:solidFill>
                <a:latin typeface="+mn-lt"/>
                <a:ea typeface="ＭＳ Ｐゴシック" charset="-128"/>
              </a:defRPr>
            </a:lvl6pPr>
            <a:lvl7pPr marL="4153195" algn="l" rtl="0" fontAlgn="base">
              <a:spcBef>
                <a:spcPct val="20000"/>
              </a:spcBef>
              <a:spcAft>
                <a:spcPct val="0"/>
              </a:spcAft>
              <a:defRPr>
                <a:solidFill>
                  <a:schemeClr val="tx1"/>
                </a:solidFill>
                <a:latin typeface="+mn-lt"/>
                <a:ea typeface="ＭＳ Ｐゴシック" charset="-128"/>
              </a:defRPr>
            </a:lvl7pPr>
            <a:lvl8pPr marL="4965776" algn="l" rtl="0" fontAlgn="base">
              <a:spcBef>
                <a:spcPct val="20000"/>
              </a:spcBef>
              <a:spcAft>
                <a:spcPct val="0"/>
              </a:spcAft>
              <a:defRPr>
                <a:solidFill>
                  <a:schemeClr val="tx1"/>
                </a:solidFill>
                <a:latin typeface="+mn-lt"/>
                <a:ea typeface="ＭＳ Ｐゴシック" charset="-128"/>
              </a:defRPr>
            </a:lvl8pPr>
            <a:lvl9pPr marL="5778358" algn="l" rtl="0" fontAlgn="base">
              <a:spcBef>
                <a:spcPct val="20000"/>
              </a:spcBef>
              <a:spcAft>
                <a:spcPct val="0"/>
              </a:spcAft>
              <a:defRPr>
                <a:solidFill>
                  <a:schemeClr val="tx1"/>
                </a:solidFill>
                <a:latin typeface="+mn-lt"/>
                <a:ea typeface="ＭＳ Ｐゴシック" charset="-128"/>
              </a:defRPr>
            </a:lvl9pPr>
          </a:lstStyle>
          <a:p>
            <a:pPr marL="0" indent="0">
              <a:lnSpc>
                <a:spcPct val="120000"/>
              </a:lnSpc>
            </a:pPr>
            <a:r>
              <a:rPr lang="es-ES" altLang="en-US" sz="1519" b="1" kern="0" dirty="0">
                <a:solidFill>
                  <a:schemeClr val="bg1"/>
                </a:solidFill>
                <a:latin typeface="Minion Pro" charset="0"/>
                <a:ea typeface="Minion Pro" charset="0"/>
                <a:cs typeface="Minion Pro" charset="0"/>
              </a:rPr>
              <a:t>Diferentes factores aumentan o disminuyen el </a:t>
            </a:r>
            <a:r>
              <a:rPr lang="es-ES" altLang="en-US" sz="1519" b="1" kern="0" dirty="0" smtClean="0">
                <a:solidFill>
                  <a:schemeClr val="bg1"/>
                </a:solidFill>
                <a:latin typeface="Minion Pro" charset="0"/>
                <a:ea typeface="Minion Pro" charset="0"/>
                <a:cs typeface="Minion Pro" charset="0"/>
              </a:rPr>
              <a:t>riesgo </a:t>
            </a:r>
            <a:r>
              <a:rPr lang="es-ES" altLang="en-US" sz="1519" b="1" kern="0" dirty="0">
                <a:solidFill>
                  <a:schemeClr val="bg1"/>
                </a:solidFill>
                <a:latin typeface="Minion Pro" charset="0"/>
                <a:ea typeface="Minion Pro" charset="0"/>
                <a:cs typeface="Minion Pro" charset="0"/>
              </a:rPr>
              <a:t>de cáncer de pulmón</a:t>
            </a:r>
            <a:r>
              <a:rPr lang="es-ES" altLang="en-US" sz="1519" b="1" kern="0" dirty="0" smtClean="0">
                <a:solidFill>
                  <a:schemeClr val="bg1"/>
                </a:solidFill>
                <a:latin typeface="Minion Pro" charset="0"/>
                <a:ea typeface="Minion Pro" charset="0"/>
                <a:cs typeface="Minion Pro" charset="0"/>
              </a:rPr>
              <a:t>.</a:t>
            </a:r>
          </a:p>
          <a:p>
            <a:pPr marL="0" indent="0">
              <a:lnSpc>
                <a:spcPct val="120000"/>
              </a:lnSpc>
            </a:pPr>
            <a:endParaRPr lang="es-ES" altLang="en-US" sz="1519" b="1" kern="0" dirty="0">
              <a:solidFill>
                <a:schemeClr val="bg1"/>
              </a:solidFill>
              <a:latin typeface="Minion Pro" charset="0"/>
              <a:ea typeface="Minion Pro" charset="0"/>
              <a:cs typeface="Minion Pro" charset="0"/>
            </a:endParaRPr>
          </a:p>
          <a:p>
            <a:pPr marL="285750" indent="-285750">
              <a:lnSpc>
                <a:spcPct val="120000"/>
              </a:lnSpc>
              <a:buFont typeface="Arial" panose="020B0604020202020204" pitchFamily="34" charset="0"/>
              <a:buChar char="•"/>
            </a:pPr>
            <a:r>
              <a:rPr lang="es-ES" altLang="en-US" sz="1519" kern="0" dirty="0">
                <a:solidFill>
                  <a:schemeClr val="bg1"/>
                </a:solidFill>
                <a:latin typeface="Minion Pro" charset="0"/>
                <a:ea typeface="Minion Pro" charset="0"/>
                <a:cs typeface="Minion Pro" charset="0"/>
              </a:rPr>
              <a:t>Cualquier cosa que aumente su probabilidad de contraer una enfermedad se llama </a:t>
            </a:r>
            <a:r>
              <a:rPr lang="es-ES" altLang="en-US" sz="1519" b="1" u="sng" kern="0" dirty="0">
                <a:solidFill>
                  <a:schemeClr val="bg1"/>
                </a:solidFill>
                <a:latin typeface="Minion Pro" charset="0"/>
                <a:ea typeface="Minion Pro" charset="0"/>
                <a:cs typeface="Minion Pro" charset="0"/>
              </a:rPr>
              <a:t>factor de riesgo</a:t>
            </a:r>
            <a:r>
              <a:rPr lang="es-ES" altLang="en-US" sz="1519" kern="0" dirty="0">
                <a:solidFill>
                  <a:schemeClr val="bg1"/>
                </a:solidFill>
                <a:latin typeface="Minion Pro" charset="0"/>
                <a:ea typeface="Minion Pro" charset="0"/>
                <a:cs typeface="Minion Pro" charset="0"/>
              </a:rPr>
              <a:t>.</a:t>
            </a:r>
            <a:r>
              <a:rPr lang="es-ES" altLang="en-US" sz="1519" b="1" u="sng" kern="0" dirty="0">
                <a:solidFill>
                  <a:schemeClr val="bg1"/>
                </a:solidFill>
                <a:latin typeface="Minion Pro" charset="0"/>
                <a:ea typeface="Minion Pro" charset="0"/>
                <a:cs typeface="Minion Pro" charset="0"/>
              </a:rPr>
              <a:t> </a:t>
            </a:r>
          </a:p>
          <a:p>
            <a:pPr marL="285750" indent="-285750">
              <a:lnSpc>
                <a:spcPct val="120000"/>
              </a:lnSpc>
              <a:buFont typeface="Arial" panose="020B0604020202020204" pitchFamily="34" charset="0"/>
              <a:buChar char="•"/>
            </a:pPr>
            <a:r>
              <a:rPr lang="es-ES" altLang="en-US" sz="1519" kern="0" dirty="0">
                <a:solidFill>
                  <a:schemeClr val="bg1"/>
                </a:solidFill>
                <a:latin typeface="Minion Pro" charset="0"/>
                <a:ea typeface="Minion Pro" charset="0"/>
                <a:cs typeface="Minion Pro" charset="0"/>
              </a:rPr>
              <a:t>Cualquier cosa que disminuya su probabilidad de contraer una enfermedad se llama </a:t>
            </a:r>
            <a:r>
              <a:rPr lang="es-ES" altLang="en-US" sz="1519" b="1" u="sng" kern="0" dirty="0">
                <a:solidFill>
                  <a:schemeClr val="bg1"/>
                </a:solidFill>
                <a:latin typeface="Minion Pro" charset="0"/>
                <a:ea typeface="Minion Pro" charset="0"/>
                <a:cs typeface="Minion Pro" charset="0"/>
              </a:rPr>
              <a:t>factor de protección</a:t>
            </a:r>
            <a:r>
              <a:rPr lang="es-ES" altLang="en-US" sz="1519" kern="0" dirty="0">
                <a:solidFill>
                  <a:schemeClr val="bg1"/>
                </a:solidFill>
                <a:latin typeface="Minion Pro" charset="0"/>
                <a:ea typeface="Minion Pro" charset="0"/>
                <a:cs typeface="Minion Pro" charset="0"/>
              </a:rPr>
              <a:t>.</a:t>
            </a:r>
          </a:p>
        </p:txBody>
      </p:sp>
      <p:sp>
        <p:nvSpPr>
          <p:cNvPr id="3" name="Rectangle 5">
            <a:extLst>
              <a:ext uri="{FF2B5EF4-FFF2-40B4-BE49-F238E27FC236}">
                <a16:creationId xmlns:a16="http://schemas.microsoft.com/office/drawing/2014/main" id="{842083C5-B18A-4B47-B2F1-33E451A25F54}"/>
              </a:ext>
            </a:extLst>
          </p:cNvPr>
          <p:cNvSpPr txBox="1">
            <a:spLocks noChangeArrowheads="1"/>
          </p:cNvSpPr>
          <p:nvPr/>
        </p:nvSpPr>
        <p:spPr bwMode="auto">
          <a:xfrm>
            <a:off x="555625" y="99273"/>
            <a:ext cx="7632411" cy="715455"/>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38586" tIns="19293" rIns="38586" bIns="19293" numCol="1" anchor="ctr" anchorCtr="0" compatLnSpc="1">
            <a:prstTxWarp prst="textNoShape">
              <a:avLst/>
            </a:prstTxWarp>
          </a:bodyPr>
          <a:lstStyle>
            <a:lvl1pPr algn="l" rtl="0" eaLnBrk="0" fontAlgn="base" hangingPunct="0">
              <a:spcBef>
                <a:spcPct val="0"/>
              </a:spcBef>
              <a:spcAft>
                <a:spcPct val="0"/>
              </a:spcAft>
              <a:defRPr sz="7109" b="1">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7109" b="1">
                <a:solidFill>
                  <a:schemeClr val="bg1"/>
                </a:solidFill>
                <a:latin typeface="Times New Roman" charset="0"/>
                <a:ea typeface="ＭＳ Ｐゴシック" charset="0"/>
                <a:cs typeface="ＭＳ Ｐゴシック" charset="0"/>
              </a:defRPr>
            </a:lvl2pPr>
            <a:lvl3pPr algn="l" rtl="0" eaLnBrk="0" fontAlgn="base" hangingPunct="0">
              <a:spcBef>
                <a:spcPct val="0"/>
              </a:spcBef>
              <a:spcAft>
                <a:spcPct val="0"/>
              </a:spcAft>
              <a:defRPr sz="7109" b="1">
                <a:solidFill>
                  <a:schemeClr val="bg1"/>
                </a:solidFill>
                <a:latin typeface="Times New Roman" charset="0"/>
                <a:ea typeface="ＭＳ Ｐゴシック" charset="0"/>
                <a:cs typeface="ＭＳ Ｐゴシック" charset="0"/>
              </a:defRPr>
            </a:lvl3pPr>
            <a:lvl4pPr algn="l" rtl="0" eaLnBrk="0" fontAlgn="base" hangingPunct="0">
              <a:spcBef>
                <a:spcPct val="0"/>
              </a:spcBef>
              <a:spcAft>
                <a:spcPct val="0"/>
              </a:spcAft>
              <a:defRPr sz="7109" b="1">
                <a:solidFill>
                  <a:schemeClr val="bg1"/>
                </a:solidFill>
                <a:latin typeface="Times New Roman" charset="0"/>
                <a:ea typeface="ＭＳ Ｐゴシック" charset="0"/>
                <a:cs typeface="ＭＳ Ｐゴシック" charset="0"/>
              </a:defRPr>
            </a:lvl4pPr>
            <a:lvl5pPr algn="l" rtl="0" eaLnBrk="0" fontAlgn="base" hangingPunct="0">
              <a:spcBef>
                <a:spcPct val="0"/>
              </a:spcBef>
              <a:spcAft>
                <a:spcPct val="0"/>
              </a:spcAft>
              <a:defRPr sz="7109" b="1">
                <a:solidFill>
                  <a:schemeClr val="bg1"/>
                </a:solidFill>
                <a:latin typeface="Times New Roman" charset="0"/>
                <a:ea typeface="ＭＳ Ｐゴシック" charset="0"/>
                <a:cs typeface="ＭＳ Ｐゴシック" charset="0"/>
              </a:defRPr>
            </a:lvl5pPr>
            <a:lvl6pPr marL="812582" algn="l" rtl="0" fontAlgn="base">
              <a:spcBef>
                <a:spcPct val="0"/>
              </a:spcBef>
              <a:spcAft>
                <a:spcPct val="0"/>
              </a:spcAft>
              <a:defRPr sz="7109" b="1">
                <a:solidFill>
                  <a:schemeClr val="bg1"/>
                </a:solidFill>
                <a:latin typeface="Times New Roman" charset="0"/>
              </a:defRPr>
            </a:lvl6pPr>
            <a:lvl7pPr marL="1625163" algn="l" rtl="0" fontAlgn="base">
              <a:spcBef>
                <a:spcPct val="0"/>
              </a:spcBef>
              <a:spcAft>
                <a:spcPct val="0"/>
              </a:spcAft>
              <a:defRPr sz="7109" b="1">
                <a:solidFill>
                  <a:schemeClr val="bg1"/>
                </a:solidFill>
                <a:latin typeface="Times New Roman" charset="0"/>
              </a:defRPr>
            </a:lvl7pPr>
            <a:lvl8pPr marL="2437745" algn="l" rtl="0" fontAlgn="base">
              <a:spcBef>
                <a:spcPct val="0"/>
              </a:spcBef>
              <a:spcAft>
                <a:spcPct val="0"/>
              </a:spcAft>
              <a:defRPr sz="7109" b="1">
                <a:solidFill>
                  <a:schemeClr val="bg1"/>
                </a:solidFill>
                <a:latin typeface="Times New Roman" charset="0"/>
              </a:defRPr>
            </a:lvl8pPr>
            <a:lvl9pPr marL="3250326" algn="l" rtl="0" fontAlgn="base">
              <a:spcBef>
                <a:spcPct val="0"/>
              </a:spcBef>
              <a:spcAft>
                <a:spcPct val="0"/>
              </a:spcAft>
              <a:defRPr sz="7109" b="1">
                <a:solidFill>
                  <a:schemeClr val="bg1"/>
                </a:solidFill>
                <a:latin typeface="Times New Roman" charset="0"/>
              </a:defRPr>
            </a:lvl9pPr>
          </a:lstStyle>
          <a:p>
            <a:pPr eaLnBrk="1" hangingPunct="1">
              <a:defRPr/>
            </a:pPr>
            <a:r>
              <a:rPr lang="es-ES" sz="1519" kern="0" spc="450" dirty="0">
                <a:latin typeface="Helvetica" charset="0"/>
                <a:ea typeface="Helvetica" charset="0"/>
                <a:cs typeface="Helvetica" charset="0"/>
              </a:rPr>
              <a:t>Factores que aumentan o disminuyen su riesgo</a:t>
            </a:r>
            <a:endParaRPr lang="en-US" sz="1519" kern="0" dirty="0">
              <a:latin typeface="Helvetica" charset="0"/>
              <a:ea typeface="Helvetica" charset="0"/>
              <a:cs typeface="Helvetica" charset="0"/>
            </a:endParaRPr>
          </a:p>
        </p:txBody>
      </p:sp>
    </p:spTree>
    <p:extLst>
      <p:ext uri="{BB962C8B-B14F-4D97-AF65-F5344CB8AC3E}">
        <p14:creationId xmlns:p14="http://schemas.microsoft.com/office/powerpoint/2010/main" val="3648167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7DAF062C-FF35-3C4A-A9DA-0ABA02D2294A}"/>
              </a:ext>
            </a:extLst>
          </p:cNvPr>
          <p:cNvSpPr txBox="1">
            <a:spLocks noChangeArrowheads="1"/>
          </p:cNvSpPr>
          <p:nvPr/>
        </p:nvSpPr>
        <p:spPr bwMode="auto">
          <a:xfrm>
            <a:off x="209261" y="1073943"/>
            <a:ext cx="8463684" cy="3068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609436" indent="-609436" algn="l" rtl="0" eaLnBrk="0" fontAlgn="base" hangingPunct="0">
              <a:spcBef>
                <a:spcPct val="20000"/>
              </a:spcBef>
              <a:spcAft>
                <a:spcPct val="25000"/>
              </a:spcAft>
              <a:defRPr sz="5687">
                <a:solidFill>
                  <a:schemeClr val="tx1"/>
                </a:solidFill>
                <a:latin typeface="+mn-lt"/>
                <a:ea typeface="ＭＳ Ｐゴシック" charset="0"/>
                <a:cs typeface="ＭＳ Ｐゴシック" charset="0"/>
              </a:defRPr>
            </a:lvl1pPr>
            <a:lvl2pPr marL="711009" indent="-507863" algn="l" rtl="0" eaLnBrk="0" fontAlgn="base" hangingPunct="0">
              <a:spcBef>
                <a:spcPct val="20000"/>
              </a:spcBef>
              <a:spcAft>
                <a:spcPct val="0"/>
              </a:spcAft>
              <a:buClr>
                <a:srgbClr val="CC0000"/>
              </a:buClr>
              <a:buSzPct val="90000"/>
              <a:buFont typeface="Wingdings" charset="2"/>
              <a:buChar char="§"/>
              <a:defRPr sz="4266">
                <a:solidFill>
                  <a:schemeClr val="tx1"/>
                </a:solidFill>
                <a:latin typeface="+mn-lt"/>
                <a:ea typeface="ＭＳ Ｐゴシック" charset="-128"/>
                <a:cs typeface="ＭＳ Ｐゴシック"/>
              </a:defRPr>
            </a:lvl2pPr>
            <a:lvl3pPr marL="1320445" indent="-406291" algn="l" rtl="0" eaLnBrk="0" fontAlgn="base" hangingPunct="0">
              <a:spcBef>
                <a:spcPct val="40000"/>
              </a:spcBef>
              <a:spcAft>
                <a:spcPct val="0"/>
              </a:spcAft>
              <a:buChar char="•"/>
              <a:defRPr i="1">
                <a:solidFill>
                  <a:schemeClr val="tx1"/>
                </a:solidFill>
                <a:latin typeface="+mn-lt"/>
                <a:ea typeface="ＭＳ Ｐゴシック" charset="-128"/>
                <a:cs typeface="ＭＳ Ｐゴシック"/>
              </a:defRPr>
            </a:lvl3pPr>
            <a:lvl4pPr marL="2237422" indent="-406291" algn="l" rtl="0" eaLnBrk="0" fontAlgn="base" hangingPunct="0">
              <a:spcBef>
                <a:spcPct val="40000"/>
              </a:spcBef>
              <a:spcAft>
                <a:spcPct val="0"/>
              </a:spcAft>
              <a:buChar char="–"/>
              <a:defRPr>
                <a:solidFill>
                  <a:schemeClr val="tx1"/>
                </a:solidFill>
                <a:latin typeface="+mn-lt"/>
                <a:ea typeface="ＭＳ Ｐゴシック" charset="-128"/>
                <a:cs typeface="ＭＳ Ｐゴシック"/>
              </a:defRPr>
            </a:lvl4pPr>
            <a:lvl5pPr marL="2528032" indent="722295" algn="l" rtl="0" eaLnBrk="0" fontAlgn="base" hangingPunct="0">
              <a:spcBef>
                <a:spcPct val="20000"/>
              </a:spcBef>
              <a:spcAft>
                <a:spcPct val="0"/>
              </a:spcAft>
              <a:defRPr>
                <a:solidFill>
                  <a:schemeClr val="tx1"/>
                </a:solidFill>
                <a:latin typeface="+mn-lt"/>
                <a:ea typeface="ＭＳ Ｐゴシック" charset="-128"/>
                <a:cs typeface="ＭＳ Ｐゴシック"/>
              </a:defRPr>
            </a:lvl5pPr>
            <a:lvl6pPr marL="3340613" algn="l" rtl="0" fontAlgn="base">
              <a:spcBef>
                <a:spcPct val="20000"/>
              </a:spcBef>
              <a:spcAft>
                <a:spcPct val="0"/>
              </a:spcAft>
              <a:defRPr>
                <a:solidFill>
                  <a:schemeClr val="tx1"/>
                </a:solidFill>
                <a:latin typeface="+mn-lt"/>
                <a:ea typeface="ＭＳ Ｐゴシック" charset="-128"/>
              </a:defRPr>
            </a:lvl6pPr>
            <a:lvl7pPr marL="4153195" algn="l" rtl="0" fontAlgn="base">
              <a:spcBef>
                <a:spcPct val="20000"/>
              </a:spcBef>
              <a:spcAft>
                <a:spcPct val="0"/>
              </a:spcAft>
              <a:defRPr>
                <a:solidFill>
                  <a:schemeClr val="tx1"/>
                </a:solidFill>
                <a:latin typeface="+mn-lt"/>
                <a:ea typeface="ＭＳ Ｐゴシック" charset="-128"/>
              </a:defRPr>
            </a:lvl7pPr>
            <a:lvl8pPr marL="4965776" algn="l" rtl="0" fontAlgn="base">
              <a:spcBef>
                <a:spcPct val="20000"/>
              </a:spcBef>
              <a:spcAft>
                <a:spcPct val="0"/>
              </a:spcAft>
              <a:defRPr>
                <a:solidFill>
                  <a:schemeClr val="tx1"/>
                </a:solidFill>
                <a:latin typeface="+mn-lt"/>
                <a:ea typeface="ＭＳ Ｐゴシック" charset="-128"/>
              </a:defRPr>
            </a:lvl8pPr>
            <a:lvl9pPr marL="5778358" algn="l" rtl="0" fontAlgn="base">
              <a:spcBef>
                <a:spcPct val="20000"/>
              </a:spcBef>
              <a:spcAft>
                <a:spcPct val="0"/>
              </a:spcAft>
              <a:defRPr>
                <a:solidFill>
                  <a:schemeClr val="tx1"/>
                </a:solidFill>
                <a:latin typeface="+mn-lt"/>
                <a:ea typeface="ＭＳ Ｐゴシック" charset="-128"/>
              </a:defRPr>
            </a:lvl9pPr>
          </a:lstStyle>
          <a:p>
            <a:pPr marL="0" indent="0">
              <a:lnSpc>
                <a:spcPct val="120000"/>
              </a:lnSpc>
            </a:pPr>
            <a:r>
              <a:rPr lang="en-US" altLang="en-US" sz="1519" b="1" kern="0" dirty="0">
                <a:solidFill>
                  <a:schemeClr val="bg1"/>
                </a:solidFill>
                <a:latin typeface="Minion Pro" charset="0"/>
                <a:ea typeface="Minion Pro" charset="0"/>
                <a:cs typeface="Minion Pro" charset="0"/>
              </a:rPr>
              <a:t>Key POINTS</a:t>
            </a:r>
          </a:p>
          <a:p>
            <a:pPr marL="0" indent="0">
              <a:lnSpc>
                <a:spcPct val="120000"/>
              </a:lnSpc>
            </a:pPr>
            <a:endParaRPr lang="en-US" altLang="en-US" sz="1519" b="1" kern="0" dirty="0">
              <a:solidFill>
                <a:schemeClr val="bg1"/>
              </a:solidFill>
              <a:latin typeface="Minion Pro" charset="0"/>
              <a:ea typeface="Minion Pro" charset="0"/>
              <a:cs typeface="Minion Pro" charset="0"/>
            </a:endParaRPr>
          </a:p>
          <a:p>
            <a:pPr>
              <a:lnSpc>
                <a:spcPct val="120000"/>
              </a:lnSpc>
              <a:buFont typeface="Arial" panose="020B0604020202020204" pitchFamily="34" charset="0"/>
              <a:buChar char="•"/>
            </a:pPr>
            <a:r>
              <a:rPr lang="en-US" altLang="en-US" sz="1519" kern="0" dirty="0">
                <a:solidFill>
                  <a:schemeClr val="bg1"/>
                </a:solidFill>
                <a:latin typeface="Minion Pro" charset="0"/>
                <a:ea typeface="Minion Pro" charset="0"/>
                <a:cs typeface="Minion Pro" charset="0"/>
              </a:rPr>
              <a:t>Lung cancer is a disease in which malignant (cancer) cells form in the tissues of the lung.</a:t>
            </a:r>
          </a:p>
          <a:p>
            <a:pPr>
              <a:lnSpc>
                <a:spcPct val="120000"/>
              </a:lnSpc>
              <a:buFont typeface="Arial" panose="020B0604020202020204" pitchFamily="34" charset="0"/>
              <a:buChar char="•"/>
            </a:pPr>
            <a:r>
              <a:rPr lang="en-US" altLang="en-US" sz="1519" kern="0" dirty="0">
                <a:solidFill>
                  <a:schemeClr val="bg1"/>
                </a:solidFill>
                <a:latin typeface="Minion Pro" charset="0"/>
                <a:ea typeface="Minion Pro" charset="0"/>
                <a:cs typeface="Minion Pro" charset="0"/>
              </a:rPr>
              <a:t>Lung cancer is the leading cause of cancer death in the United States.</a:t>
            </a:r>
          </a:p>
          <a:p>
            <a:pPr>
              <a:lnSpc>
                <a:spcPct val="120000"/>
              </a:lnSpc>
              <a:buFont typeface="Arial" panose="020B0604020202020204" pitchFamily="34" charset="0"/>
              <a:buChar char="•"/>
            </a:pPr>
            <a:r>
              <a:rPr lang="en-US" altLang="en-US" sz="1519" kern="0" dirty="0">
                <a:solidFill>
                  <a:schemeClr val="bg1"/>
                </a:solidFill>
                <a:latin typeface="Minion Pro" charset="0"/>
                <a:ea typeface="Minion Pro" charset="0"/>
                <a:cs typeface="Minion Pro" charset="0"/>
              </a:rPr>
              <a:t>There are two types of lung cancer: </a:t>
            </a:r>
            <a:r>
              <a:rPr lang="en-US" altLang="en-US" sz="1519" b="1" u="sng" kern="0" dirty="0">
                <a:solidFill>
                  <a:schemeClr val="bg1"/>
                </a:solidFill>
                <a:latin typeface="Minion Pro" charset="0"/>
                <a:ea typeface="Minion Pro" charset="0"/>
                <a:cs typeface="Minion Pro" charset="0"/>
              </a:rPr>
              <a:t>small cell lung</a:t>
            </a:r>
            <a:r>
              <a:rPr lang="en-US" altLang="en-US" sz="1519" kern="0" dirty="0">
                <a:solidFill>
                  <a:schemeClr val="bg1"/>
                </a:solidFill>
                <a:latin typeface="Minion Pro" charset="0"/>
                <a:ea typeface="Minion Pro" charset="0"/>
                <a:cs typeface="Minion Pro" charset="0"/>
              </a:rPr>
              <a:t> cancer and </a:t>
            </a:r>
            <a:r>
              <a:rPr lang="en-US" altLang="en-US" sz="1519" b="1" u="sng" kern="0" dirty="0">
                <a:solidFill>
                  <a:schemeClr val="bg1"/>
                </a:solidFill>
                <a:latin typeface="Minion Pro" charset="0"/>
                <a:ea typeface="Minion Pro" charset="0"/>
                <a:cs typeface="Minion Pro" charset="0"/>
              </a:rPr>
              <a:t>non-small cell lung cancer</a:t>
            </a:r>
            <a:r>
              <a:rPr lang="en-US" altLang="en-US" sz="1519" kern="0" dirty="0">
                <a:solidFill>
                  <a:schemeClr val="bg1"/>
                </a:solidFill>
                <a:latin typeface="Minion Pro" charset="0"/>
                <a:ea typeface="Minion Pro" charset="0"/>
                <a:cs typeface="Minion Pro" charset="0"/>
              </a:rPr>
              <a:t>.</a:t>
            </a:r>
          </a:p>
        </p:txBody>
      </p:sp>
      <p:sp>
        <p:nvSpPr>
          <p:cNvPr id="3" name="Rectangle 5">
            <a:extLst>
              <a:ext uri="{FF2B5EF4-FFF2-40B4-BE49-F238E27FC236}">
                <a16:creationId xmlns:a16="http://schemas.microsoft.com/office/drawing/2014/main" id="{842083C5-B18A-4B47-B2F1-33E451A25F54}"/>
              </a:ext>
            </a:extLst>
          </p:cNvPr>
          <p:cNvSpPr txBox="1">
            <a:spLocks noChangeArrowheads="1"/>
          </p:cNvSpPr>
          <p:nvPr/>
        </p:nvSpPr>
        <p:spPr bwMode="auto">
          <a:xfrm>
            <a:off x="555625" y="99273"/>
            <a:ext cx="6801139" cy="715455"/>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38586" tIns="19293" rIns="38586" bIns="19293" numCol="1" anchor="ctr" anchorCtr="0" compatLnSpc="1">
            <a:prstTxWarp prst="textNoShape">
              <a:avLst/>
            </a:prstTxWarp>
          </a:bodyPr>
          <a:lstStyle>
            <a:lvl1pPr algn="l" rtl="0" eaLnBrk="0" fontAlgn="base" hangingPunct="0">
              <a:spcBef>
                <a:spcPct val="0"/>
              </a:spcBef>
              <a:spcAft>
                <a:spcPct val="0"/>
              </a:spcAft>
              <a:defRPr sz="7109" b="1">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7109" b="1">
                <a:solidFill>
                  <a:schemeClr val="bg1"/>
                </a:solidFill>
                <a:latin typeface="Times New Roman" charset="0"/>
                <a:ea typeface="ＭＳ Ｐゴシック" charset="0"/>
                <a:cs typeface="ＭＳ Ｐゴシック" charset="0"/>
              </a:defRPr>
            </a:lvl2pPr>
            <a:lvl3pPr algn="l" rtl="0" eaLnBrk="0" fontAlgn="base" hangingPunct="0">
              <a:spcBef>
                <a:spcPct val="0"/>
              </a:spcBef>
              <a:spcAft>
                <a:spcPct val="0"/>
              </a:spcAft>
              <a:defRPr sz="7109" b="1">
                <a:solidFill>
                  <a:schemeClr val="bg1"/>
                </a:solidFill>
                <a:latin typeface="Times New Roman" charset="0"/>
                <a:ea typeface="ＭＳ Ｐゴシック" charset="0"/>
                <a:cs typeface="ＭＳ Ｐゴシック" charset="0"/>
              </a:defRPr>
            </a:lvl3pPr>
            <a:lvl4pPr algn="l" rtl="0" eaLnBrk="0" fontAlgn="base" hangingPunct="0">
              <a:spcBef>
                <a:spcPct val="0"/>
              </a:spcBef>
              <a:spcAft>
                <a:spcPct val="0"/>
              </a:spcAft>
              <a:defRPr sz="7109" b="1">
                <a:solidFill>
                  <a:schemeClr val="bg1"/>
                </a:solidFill>
                <a:latin typeface="Times New Roman" charset="0"/>
                <a:ea typeface="ＭＳ Ｐゴシック" charset="0"/>
                <a:cs typeface="ＭＳ Ｐゴシック" charset="0"/>
              </a:defRPr>
            </a:lvl4pPr>
            <a:lvl5pPr algn="l" rtl="0" eaLnBrk="0" fontAlgn="base" hangingPunct="0">
              <a:spcBef>
                <a:spcPct val="0"/>
              </a:spcBef>
              <a:spcAft>
                <a:spcPct val="0"/>
              </a:spcAft>
              <a:defRPr sz="7109" b="1">
                <a:solidFill>
                  <a:schemeClr val="bg1"/>
                </a:solidFill>
                <a:latin typeface="Times New Roman" charset="0"/>
                <a:ea typeface="ＭＳ Ｐゴシック" charset="0"/>
                <a:cs typeface="ＭＳ Ｐゴシック" charset="0"/>
              </a:defRPr>
            </a:lvl5pPr>
            <a:lvl6pPr marL="812582" algn="l" rtl="0" fontAlgn="base">
              <a:spcBef>
                <a:spcPct val="0"/>
              </a:spcBef>
              <a:spcAft>
                <a:spcPct val="0"/>
              </a:spcAft>
              <a:defRPr sz="7109" b="1">
                <a:solidFill>
                  <a:schemeClr val="bg1"/>
                </a:solidFill>
                <a:latin typeface="Times New Roman" charset="0"/>
              </a:defRPr>
            </a:lvl6pPr>
            <a:lvl7pPr marL="1625163" algn="l" rtl="0" fontAlgn="base">
              <a:spcBef>
                <a:spcPct val="0"/>
              </a:spcBef>
              <a:spcAft>
                <a:spcPct val="0"/>
              </a:spcAft>
              <a:defRPr sz="7109" b="1">
                <a:solidFill>
                  <a:schemeClr val="bg1"/>
                </a:solidFill>
                <a:latin typeface="Times New Roman" charset="0"/>
              </a:defRPr>
            </a:lvl7pPr>
            <a:lvl8pPr marL="2437745" algn="l" rtl="0" fontAlgn="base">
              <a:spcBef>
                <a:spcPct val="0"/>
              </a:spcBef>
              <a:spcAft>
                <a:spcPct val="0"/>
              </a:spcAft>
              <a:defRPr sz="7109" b="1">
                <a:solidFill>
                  <a:schemeClr val="bg1"/>
                </a:solidFill>
                <a:latin typeface="Times New Roman" charset="0"/>
              </a:defRPr>
            </a:lvl8pPr>
            <a:lvl9pPr marL="3250326" algn="l" rtl="0" fontAlgn="base">
              <a:spcBef>
                <a:spcPct val="0"/>
              </a:spcBef>
              <a:spcAft>
                <a:spcPct val="0"/>
              </a:spcAft>
              <a:defRPr sz="7109" b="1">
                <a:solidFill>
                  <a:schemeClr val="bg1"/>
                </a:solidFill>
                <a:latin typeface="Times New Roman" charset="0"/>
              </a:defRPr>
            </a:lvl9pPr>
          </a:lstStyle>
          <a:p>
            <a:pPr eaLnBrk="1" hangingPunct="1">
              <a:defRPr/>
            </a:pPr>
            <a:r>
              <a:rPr lang="en-US" sz="1519" kern="0" spc="450" dirty="0">
                <a:latin typeface="Helvetica" charset="0"/>
                <a:ea typeface="Helvetica" charset="0"/>
                <a:cs typeface="Helvetica" charset="0"/>
              </a:rPr>
              <a:t>General Information About Lung Cancer</a:t>
            </a:r>
            <a:endParaRPr lang="en-US" sz="1519" kern="0" dirty="0">
              <a:latin typeface="Helvetica" charset="0"/>
              <a:ea typeface="Helvetica" charset="0"/>
              <a:cs typeface="Helvetica" charset="0"/>
            </a:endParaRPr>
          </a:p>
        </p:txBody>
      </p:sp>
    </p:spTree>
    <p:extLst>
      <p:ext uri="{BB962C8B-B14F-4D97-AF65-F5344CB8AC3E}">
        <p14:creationId xmlns:p14="http://schemas.microsoft.com/office/powerpoint/2010/main" val="8646046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7DAF062C-FF35-3C4A-A9DA-0ABA02D2294A}"/>
              </a:ext>
            </a:extLst>
          </p:cNvPr>
          <p:cNvSpPr txBox="1">
            <a:spLocks noChangeArrowheads="1"/>
          </p:cNvSpPr>
          <p:nvPr/>
        </p:nvSpPr>
        <p:spPr bwMode="auto">
          <a:xfrm>
            <a:off x="209261" y="1073943"/>
            <a:ext cx="8463684" cy="241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609436" indent="-609436" algn="l" rtl="0" eaLnBrk="0" fontAlgn="base" hangingPunct="0">
              <a:spcBef>
                <a:spcPct val="20000"/>
              </a:spcBef>
              <a:spcAft>
                <a:spcPct val="25000"/>
              </a:spcAft>
              <a:defRPr sz="5687">
                <a:solidFill>
                  <a:schemeClr val="tx1"/>
                </a:solidFill>
                <a:latin typeface="+mn-lt"/>
                <a:ea typeface="ＭＳ Ｐゴシック" charset="0"/>
                <a:cs typeface="ＭＳ Ｐゴシック" charset="0"/>
              </a:defRPr>
            </a:lvl1pPr>
            <a:lvl2pPr marL="711009" indent="-507863" algn="l" rtl="0" eaLnBrk="0" fontAlgn="base" hangingPunct="0">
              <a:spcBef>
                <a:spcPct val="20000"/>
              </a:spcBef>
              <a:spcAft>
                <a:spcPct val="0"/>
              </a:spcAft>
              <a:buClr>
                <a:srgbClr val="CC0000"/>
              </a:buClr>
              <a:buSzPct val="90000"/>
              <a:buFont typeface="Wingdings" charset="2"/>
              <a:buChar char="§"/>
              <a:defRPr sz="4266">
                <a:solidFill>
                  <a:schemeClr val="tx1"/>
                </a:solidFill>
                <a:latin typeface="+mn-lt"/>
                <a:ea typeface="ＭＳ Ｐゴシック" charset="-128"/>
                <a:cs typeface="ＭＳ Ｐゴシック"/>
              </a:defRPr>
            </a:lvl2pPr>
            <a:lvl3pPr marL="1320445" indent="-406291" algn="l" rtl="0" eaLnBrk="0" fontAlgn="base" hangingPunct="0">
              <a:spcBef>
                <a:spcPct val="40000"/>
              </a:spcBef>
              <a:spcAft>
                <a:spcPct val="0"/>
              </a:spcAft>
              <a:buChar char="•"/>
              <a:defRPr i="1">
                <a:solidFill>
                  <a:schemeClr val="tx1"/>
                </a:solidFill>
                <a:latin typeface="+mn-lt"/>
                <a:ea typeface="ＭＳ Ｐゴシック" charset="-128"/>
                <a:cs typeface="ＭＳ Ｐゴシック"/>
              </a:defRPr>
            </a:lvl3pPr>
            <a:lvl4pPr marL="2237422" indent="-406291" algn="l" rtl="0" eaLnBrk="0" fontAlgn="base" hangingPunct="0">
              <a:spcBef>
                <a:spcPct val="40000"/>
              </a:spcBef>
              <a:spcAft>
                <a:spcPct val="0"/>
              </a:spcAft>
              <a:buChar char="–"/>
              <a:defRPr>
                <a:solidFill>
                  <a:schemeClr val="tx1"/>
                </a:solidFill>
                <a:latin typeface="+mn-lt"/>
                <a:ea typeface="ＭＳ Ｐゴシック" charset="-128"/>
                <a:cs typeface="ＭＳ Ｐゴシック"/>
              </a:defRPr>
            </a:lvl4pPr>
            <a:lvl5pPr marL="2528032" indent="722295" algn="l" rtl="0" eaLnBrk="0" fontAlgn="base" hangingPunct="0">
              <a:spcBef>
                <a:spcPct val="20000"/>
              </a:spcBef>
              <a:spcAft>
                <a:spcPct val="0"/>
              </a:spcAft>
              <a:defRPr>
                <a:solidFill>
                  <a:schemeClr val="tx1"/>
                </a:solidFill>
                <a:latin typeface="+mn-lt"/>
                <a:ea typeface="ＭＳ Ｐゴシック" charset="-128"/>
                <a:cs typeface="ＭＳ Ｐゴシック"/>
              </a:defRPr>
            </a:lvl5pPr>
            <a:lvl6pPr marL="3340613" algn="l" rtl="0" fontAlgn="base">
              <a:spcBef>
                <a:spcPct val="20000"/>
              </a:spcBef>
              <a:spcAft>
                <a:spcPct val="0"/>
              </a:spcAft>
              <a:defRPr>
                <a:solidFill>
                  <a:schemeClr val="tx1"/>
                </a:solidFill>
                <a:latin typeface="+mn-lt"/>
                <a:ea typeface="ＭＳ Ｐゴシック" charset="-128"/>
              </a:defRPr>
            </a:lvl6pPr>
            <a:lvl7pPr marL="4153195" algn="l" rtl="0" fontAlgn="base">
              <a:spcBef>
                <a:spcPct val="20000"/>
              </a:spcBef>
              <a:spcAft>
                <a:spcPct val="0"/>
              </a:spcAft>
              <a:defRPr>
                <a:solidFill>
                  <a:schemeClr val="tx1"/>
                </a:solidFill>
                <a:latin typeface="+mn-lt"/>
                <a:ea typeface="ＭＳ Ｐゴシック" charset="-128"/>
              </a:defRPr>
            </a:lvl7pPr>
            <a:lvl8pPr marL="4965776" algn="l" rtl="0" fontAlgn="base">
              <a:spcBef>
                <a:spcPct val="20000"/>
              </a:spcBef>
              <a:spcAft>
                <a:spcPct val="0"/>
              </a:spcAft>
              <a:defRPr>
                <a:solidFill>
                  <a:schemeClr val="tx1"/>
                </a:solidFill>
                <a:latin typeface="+mn-lt"/>
                <a:ea typeface="ＭＳ Ｐゴシック" charset="-128"/>
              </a:defRPr>
            </a:lvl8pPr>
            <a:lvl9pPr marL="5778358" algn="l" rtl="0" fontAlgn="base">
              <a:spcBef>
                <a:spcPct val="20000"/>
              </a:spcBef>
              <a:spcAft>
                <a:spcPct val="0"/>
              </a:spcAft>
              <a:defRPr>
                <a:solidFill>
                  <a:schemeClr val="tx1"/>
                </a:solidFill>
                <a:latin typeface="+mn-lt"/>
                <a:ea typeface="ＭＳ Ｐゴシック" charset="-128"/>
              </a:defRPr>
            </a:lvl9pPr>
          </a:lstStyle>
          <a:p>
            <a:pPr marL="0" indent="0">
              <a:lnSpc>
                <a:spcPct val="120000"/>
              </a:lnSpc>
            </a:pPr>
            <a:r>
              <a:rPr lang="es-ES" altLang="en-US" sz="1519" b="1" kern="0" dirty="0">
                <a:solidFill>
                  <a:schemeClr val="bg1"/>
                </a:solidFill>
                <a:latin typeface="Minion Pro" charset="0"/>
                <a:ea typeface="Minion Pro" charset="0"/>
                <a:cs typeface="Minion Pro" charset="0"/>
              </a:rPr>
              <a:t>PUNTOS CLAVE</a:t>
            </a:r>
          </a:p>
          <a:p>
            <a:pPr marL="0" indent="0">
              <a:lnSpc>
                <a:spcPct val="120000"/>
              </a:lnSpc>
            </a:pPr>
            <a:endParaRPr lang="es-ES" altLang="en-US" sz="1519" b="1" kern="0" dirty="0">
              <a:solidFill>
                <a:schemeClr val="bg1"/>
              </a:solidFill>
              <a:latin typeface="Minion Pro" charset="0"/>
              <a:ea typeface="Minion Pro" charset="0"/>
              <a:cs typeface="Minion Pro" charset="0"/>
            </a:endParaRPr>
          </a:p>
          <a:p>
            <a:pPr marL="285750" indent="-285750">
              <a:lnSpc>
                <a:spcPct val="120000"/>
              </a:lnSpc>
              <a:buFont typeface="Arial" panose="020B0604020202020204" pitchFamily="34" charset="0"/>
              <a:buChar char="•"/>
            </a:pPr>
            <a:r>
              <a:rPr lang="es-ES" altLang="en-US" sz="1519" kern="0" dirty="0">
                <a:solidFill>
                  <a:schemeClr val="bg1"/>
                </a:solidFill>
                <a:latin typeface="Minion Pro" charset="0"/>
                <a:ea typeface="Minion Pro" charset="0"/>
                <a:cs typeface="Minion Pro" charset="0"/>
              </a:rPr>
              <a:t>El cáncer de pulmón es una enfermedad en la cual se forman células malignas (cancerosas) en los tejidos del pulmón.</a:t>
            </a:r>
          </a:p>
          <a:p>
            <a:pPr marL="285750" indent="-285750">
              <a:lnSpc>
                <a:spcPct val="120000"/>
              </a:lnSpc>
              <a:buFont typeface="Arial" panose="020B0604020202020204" pitchFamily="34" charset="0"/>
              <a:buChar char="•"/>
            </a:pPr>
            <a:r>
              <a:rPr lang="es-ES" altLang="en-US" sz="1519" kern="0" dirty="0">
                <a:solidFill>
                  <a:schemeClr val="bg1"/>
                </a:solidFill>
                <a:latin typeface="Minion Pro" charset="0"/>
                <a:ea typeface="Minion Pro" charset="0"/>
                <a:cs typeface="Minion Pro" charset="0"/>
              </a:rPr>
              <a:t>El cáncer de pulmón es la causa principal de muerte por </a:t>
            </a:r>
            <a:r>
              <a:rPr lang="es-ES" altLang="en-US" sz="1519" kern="0" dirty="0" smtClean="0">
                <a:solidFill>
                  <a:schemeClr val="bg1"/>
                </a:solidFill>
                <a:latin typeface="Minion Pro" charset="0"/>
                <a:ea typeface="Minion Pro" charset="0"/>
                <a:cs typeface="Minion Pro" charset="0"/>
              </a:rPr>
              <a:t>cáncer </a:t>
            </a:r>
            <a:r>
              <a:rPr lang="es-ES" altLang="en-US" sz="1519" kern="0" dirty="0">
                <a:solidFill>
                  <a:schemeClr val="bg1"/>
                </a:solidFill>
                <a:latin typeface="Minion Pro" charset="0"/>
                <a:ea typeface="Minion Pro" charset="0"/>
                <a:cs typeface="Minion Pro" charset="0"/>
              </a:rPr>
              <a:t>en los Estados Unidos..</a:t>
            </a:r>
          </a:p>
          <a:p>
            <a:pPr marL="285750" indent="-285750">
              <a:lnSpc>
                <a:spcPct val="120000"/>
              </a:lnSpc>
              <a:buFont typeface="Arial" panose="020B0604020202020204" pitchFamily="34" charset="0"/>
              <a:buChar char="•"/>
            </a:pPr>
            <a:r>
              <a:rPr lang="es-ES" altLang="en-US" sz="1519" kern="0" dirty="0">
                <a:solidFill>
                  <a:schemeClr val="bg1"/>
                </a:solidFill>
                <a:latin typeface="Minion Pro" charset="0"/>
                <a:ea typeface="Minion Pro" charset="0"/>
                <a:cs typeface="Minion Pro" charset="0"/>
              </a:rPr>
              <a:t>Existen dos tipos de cáncer de pulmón: </a:t>
            </a:r>
            <a:r>
              <a:rPr lang="es-ES" altLang="en-US" sz="1519" b="1" u="sng" kern="0" dirty="0">
                <a:solidFill>
                  <a:schemeClr val="bg1"/>
                </a:solidFill>
                <a:latin typeface="Minion Pro" charset="0"/>
                <a:ea typeface="Minion Pro" charset="0"/>
                <a:cs typeface="Minion Pro" charset="0"/>
              </a:rPr>
              <a:t>cáncer de pulmón de células pequeñas</a:t>
            </a:r>
            <a:r>
              <a:rPr lang="es-ES" altLang="en-US" sz="1519" kern="0" dirty="0">
                <a:solidFill>
                  <a:schemeClr val="bg1"/>
                </a:solidFill>
                <a:latin typeface="Minion Pro" charset="0"/>
                <a:ea typeface="Minion Pro" charset="0"/>
                <a:cs typeface="Minion Pro" charset="0"/>
              </a:rPr>
              <a:t> y </a:t>
            </a:r>
            <a:r>
              <a:rPr lang="es-ES" altLang="en-US" sz="1519" b="1" u="sng" kern="0" dirty="0">
                <a:solidFill>
                  <a:schemeClr val="bg1"/>
                </a:solidFill>
                <a:latin typeface="Minion Pro" charset="0"/>
                <a:ea typeface="Minion Pro" charset="0"/>
                <a:cs typeface="Minion Pro" charset="0"/>
              </a:rPr>
              <a:t>cáncer de pulmón de células no pequeñas.</a:t>
            </a:r>
          </a:p>
        </p:txBody>
      </p:sp>
      <p:sp>
        <p:nvSpPr>
          <p:cNvPr id="3" name="Rectangle 5">
            <a:extLst>
              <a:ext uri="{FF2B5EF4-FFF2-40B4-BE49-F238E27FC236}">
                <a16:creationId xmlns:a16="http://schemas.microsoft.com/office/drawing/2014/main" id="{842083C5-B18A-4B47-B2F1-33E451A25F54}"/>
              </a:ext>
            </a:extLst>
          </p:cNvPr>
          <p:cNvSpPr txBox="1">
            <a:spLocks noChangeArrowheads="1"/>
          </p:cNvSpPr>
          <p:nvPr/>
        </p:nvSpPr>
        <p:spPr bwMode="auto">
          <a:xfrm>
            <a:off x="555625" y="99273"/>
            <a:ext cx="7632411" cy="715455"/>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38586" tIns="19293" rIns="38586" bIns="19293" numCol="1" anchor="ctr" anchorCtr="0" compatLnSpc="1">
            <a:prstTxWarp prst="textNoShape">
              <a:avLst/>
            </a:prstTxWarp>
          </a:bodyPr>
          <a:lstStyle>
            <a:lvl1pPr algn="l" rtl="0" eaLnBrk="0" fontAlgn="base" hangingPunct="0">
              <a:spcBef>
                <a:spcPct val="0"/>
              </a:spcBef>
              <a:spcAft>
                <a:spcPct val="0"/>
              </a:spcAft>
              <a:defRPr sz="7109" b="1">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7109" b="1">
                <a:solidFill>
                  <a:schemeClr val="bg1"/>
                </a:solidFill>
                <a:latin typeface="Times New Roman" charset="0"/>
                <a:ea typeface="ＭＳ Ｐゴシック" charset="0"/>
                <a:cs typeface="ＭＳ Ｐゴシック" charset="0"/>
              </a:defRPr>
            </a:lvl2pPr>
            <a:lvl3pPr algn="l" rtl="0" eaLnBrk="0" fontAlgn="base" hangingPunct="0">
              <a:spcBef>
                <a:spcPct val="0"/>
              </a:spcBef>
              <a:spcAft>
                <a:spcPct val="0"/>
              </a:spcAft>
              <a:defRPr sz="7109" b="1">
                <a:solidFill>
                  <a:schemeClr val="bg1"/>
                </a:solidFill>
                <a:latin typeface="Times New Roman" charset="0"/>
                <a:ea typeface="ＭＳ Ｐゴシック" charset="0"/>
                <a:cs typeface="ＭＳ Ｐゴシック" charset="0"/>
              </a:defRPr>
            </a:lvl3pPr>
            <a:lvl4pPr algn="l" rtl="0" eaLnBrk="0" fontAlgn="base" hangingPunct="0">
              <a:spcBef>
                <a:spcPct val="0"/>
              </a:spcBef>
              <a:spcAft>
                <a:spcPct val="0"/>
              </a:spcAft>
              <a:defRPr sz="7109" b="1">
                <a:solidFill>
                  <a:schemeClr val="bg1"/>
                </a:solidFill>
                <a:latin typeface="Times New Roman" charset="0"/>
                <a:ea typeface="ＭＳ Ｐゴシック" charset="0"/>
                <a:cs typeface="ＭＳ Ｐゴシック" charset="0"/>
              </a:defRPr>
            </a:lvl4pPr>
            <a:lvl5pPr algn="l" rtl="0" eaLnBrk="0" fontAlgn="base" hangingPunct="0">
              <a:spcBef>
                <a:spcPct val="0"/>
              </a:spcBef>
              <a:spcAft>
                <a:spcPct val="0"/>
              </a:spcAft>
              <a:defRPr sz="7109" b="1">
                <a:solidFill>
                  <a:schemeClr val="bg1"/>
                </a:solidFill>
                <a:latin typeface="Times New Roman" charset="0"/>
                <a:ea typeface="ＭＳ Ｐゴシック" charset="0"/>
                <a:cs typeface="ＭＳ Ｐゴシック" charset="0"/>
              </a:defRPr>
            </a:lvl5pPr>
            <a:lvl6pPr marL="812582" algn="l" rtl="0" fontAlgn="base">
              <a:spcBef>
                <a:spcPct val="0"/>
              </a:spcBef>
              <a:spcAft>
                <a:spcPct val="0"/>
              </a:spcAft>
              <a:defRPr sz="7109" b="1">
                <a:solidFill>
                  <a:schemeClr val="bg1"/>
                </a:solidFill>
                <a:latin typeface="Times New Roman" charset="0"/>
              </a:defRPr>
            </a:lvl6pPr>
            <a:lvl7pPr marL="1625163" algn="l" rtl="0" fontAlgn="base">
              <a:spcBef>
                <a:spcPct val="0"/>
              </a:spcBef>
              <a:spcAft>
                <a:spcPct val="0"/>
              </a:spcAft>
              <a:defRPr sz="7109" b="1">
                <a:solidFill>
                  <a:schemeClr val="bg1"/>
                </a:solidFill>
                <a:latin typeface="Times New Roman" charset="0"/>
              </a:defRPr>
            </a:lvl7pPr>
            <a:lvl8pPr marL="2437745" algn="l" rtl="0" fontAlgn="base">
              <a:spcBef>
                <a:spcPct val="0"/>
              </a:spcBef>
              <a:spcAft>
                <a:spcPct val="0"/>
              </a:spcAft>
              <a:defRPr sz="7109" b="1">
                <a:solidFill>
                  <a:schemeClr val="bg1"/>
                </a:solidFill>
                <a:latin typeface="Times New Roman" charset="0"/>
              </a:defRPr>
            </a:lvl8pPr>
            <a:lvl9pPr marL="3250326" algn="l" rtl="0" fontAlgn="base">
              <a:spcBef>
                <a:spcPct val="0"/>
              </a:spcBef>
              <a:spcAft>
                <a:spcPct val="0"/>
              </a:spcAft>
              <a:defRPr sz="7109" b="1">
                <a:solidFill>
                  <a:schemeClr val="bg1"/>
                </a:solidFill>
                <a:latin typeface="Times New Roman" charset="0"/>
              </a:defRPr>
            </a:lvl9pPr>
          </a:lstStyle>
          <a:p>
            <a:pPr eaLnBrk="1" hangingPunct="1">
              <a:defRPr/>
            </a:pPr>
            <a:r>
              <a:rPr lang="es-ES" sz="1519" kern="0" spc="450" dirty="0">
                <a:latin typeface="Helvetica" charset="0"/>
                <a:ea typeface="Helvetica" charset="0"/>
                <a:cs typeface="Helvetica" charset="0"/>
              </a:rPr>
              <a:t>Información general sobre el cáncer de pulmón </a:t>
            </a:r>
            <a:endParaRPr lang="en-US" sz="1519" kern="0" dirty="0">
              <a:latin typeface="Helvetica" charset="0"/>
              <a:ea typeface="Helvetica" charset="0"/>
              <a:cs typeface="Helvetica" charset="0"/>
            </a:endParaRPr>
          </a:p>
        </p:txBody>
      </p:sp>
    </p:spTree>
    <p:extLst>
      <p:ext uri="{BB962C8B-B14F-4D97-AF65-F5344CB8AC3E}">
        <p14:creationId xmlns:p14="http://schemas.microsoft.com/office/powerpoint/2010/main" val="1884031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46649" y="886691"/>
            <a:ext cx="3762883" cy="4158392"/>
          </a:xfrm>
          <a:prstGeom prst="rect">
            <a:avLst/>
          </a:prstGeom>
        </p:spPr>
      </p:pic>
      <p:pic>
        <p:nvPicPr>
          <p:cNvPr id="5" name="Picture 4"/>
          <p:cNvPicPr>
            <a:picLocks noChangeAspect="1"/>
          </p:cNvPicPr>
          <p:nvPr/>
        </p:nvPicPr>
        <p:blipFill>
          <a:blip r:embed="rId3"/>
          <a:stretch>
            <a:fillRect/>
          </a:stretch>
        </p:blipFill>
        <p:spPr>
          <a:xfrm>
            <a:off x="5029486" y="886691"/>
            <a:ext cx="3762883" cy="4158392"/>
          </a:xfrm>
          <a:prstGeom prst="rect">
            <a:avLst/>
          </a:prstGeom>
        </p:spPr>
      </p:pic>
    </p:spTree>
    <p:extLst>
      <p:ext uri="{BB962C8B-B14F-4D97-AF65-F5344CB8AC3E}">
        <p14:creationId xmlns:p14="http://schemas.microsoft.com/office/powerpoint/2010/main" val="765890232"/>
      </p:ext>
    </p:extLst>
  </p:cSld>
  <p:clrMapOvr>
    <a:masterClrMapping/>
  </p:clrMapOvr>
</p:sld>
</file>

<file path=ppt/theme/theme1.xml><?xml version="1.0" encoding="utf-8"?>
<a:theme xmlns:a="http://schemas.openxmlformats.org/drawingml/2006/main" name="SON-HSC_PPT">
  <a:themeElements>
    <a:clrScheme name="SON-HSC_PPT 1">
      <a:dk1>
        <a:srgbClr val="000000"/>
      </a:dk1>
      <a:lt1>
        <a:srgbClr val="FFFFFF"/>
      </a:lt1>
      <a:dk2>
        <a:srgbClr val="000000"/>
      </a:dk2>
      <a:lt2>
        <a:srgbClr val="808080"/>
      </a:lt2>
      <a:accent1>
        <a:srgbClr val="052D74"/>
      </a:accent1>
      <a:accent2>
        <a:srgbClr val="557DB9"/>
      </a:accent2>
      <a:accent3>
        <a:srgbClr val="FFFFFF"/>
      </a:accent3>
      <a:accent4>
        <a:srgbClr val="000000"/>
      </a:accent4>
      <a:accent5>
        <a:srgbClr val="AAADBC"/>
      </a:accent5>
      <a:accent6>
        <a:srgbClr val="4C71A7"/>
      </a:accent6>
      <a:hlink>
        <a:srgbClr val="286556"/>
      </a:hlink>
      <a:folHlink>
        <a:srgbClr val="28A573"/>
      </a:folHlink>
    </a:clrScheme>
    <a:fontScheme name="SON-HSC_PP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lnDef>
  </a:objectDefaults>
  <a:extraClrSchemeLst>
    <a:extraClrScheme>
      <a:clrScheme name="SON-HSC_PPT 1">
        <a:dk1>
          <a:srgbClr val="000000"/>
        </a:dk1>
        <a:lt1>
          <a:srgbClr val="FFFFFF"/>
        </a:lt1>
        <a:dk2>
          <a:srgbClr val="000000"/>
        </a:dk2>
        <a:lt2>
          <a:srgbClr val="808080"/>
        </a:lt2>
        <a:accent1>
          <a:srgbClr val="052D74"/>
        </a:accent1>
        <a:accent2>
          <a:srgbClr val="557DB9"/>
        </a:accent2>
        <a:accent3>
          <a:srgbClr val="FFFFFF"/>
        </a:accent3>
        <a:accent4>
          <a:srgbClr val="000000"/>
        </a:accent4>
        <a:accent5>
          <a:srgbClr val="AAADBC"/>
        </a:accent5>
        <a:accent6>
          <a:srgbClr val="4C71A7"/>
        </a:accent6>
        <a:hlink>
          <a:srgbClr val="286556"/>
        </a:hlink>
        <a:folHlink>
          <a:srgbClr val="28A573"/>
        </a:folHlink>
      </a:clrScheme>
      <a:clrMap bg1="lt1" tx1="dk1" bg2="lt2" tx2="dk2" accent1="accent1" accent2="accent2" accent3="accent3" accent4="accent4" accent5="accent5" accent6="accent6" hlink="hlink" folHlink="folHlink"/>
    </a:extraClrScheme>
    <a:extraClrScheme>
      <a:clrScheme name="SON-HSC_PPT 2">
        <a:dk1>
          <a:srgbClr val="000000"/>
        </a:dk1>
        <a:lt1>
          <a:srgbClr val="FFFFFF"/>
        </a:lt1>
        <a:dk2>
          <a:srgbClr val="000000"/>
        </a:dk2>
        <a:lt2>
          <a:srgbClr val="808080"/>
        </a:lt2>
        <a:accent1>
          <a:srgbClr val="AED9FF"/>
        </a:accent1>
        <a:accent2>
          <a:srgbClr val="DCF2E6"/>
        </a:accent2>
        <a:accent3>
          <a:srgbClr val="FFFFFF"/>
        </a:accent3>
        <a:accent4>
          <a:srgbClr val="000000"/>
        </a:accent4>
        <a:accent5>
          <a:srgbClr val="D3E9FF"/>
        </a:accent5>
        <a:accent6>
          <a:srgbClr val="C7DBD0"/>
        </a:accent6>
        <a:hlink>
          <a:srgbClr val="AAAAAA"/>
        </a:hlink>
        <a:folHlink>
          <a:srgbClr val="64646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SON-HSC_PPT</Template>
  <TotalTime>8161</TotalTime>
  <Words>1087</Words>
  <Application>Microsoft Office PowerPoint</Application>
  <PresentationFormat>On-screen Show (16:9)</PresentationFormat>
  <Paragraphs>126</Paragraphs>
  <Slides>27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MS PGothic</vt:lpstr>
      <vt:lpstr>Arial</vt:lpstr>
      <vt:lpstr>Helvetica</vt:lpstr>
      <vt:lpstr>Minion Pro</vt:lpstr>
      <vt:lpstr>Times New Roman</vt:lpstr>
      <vt:lpstr>Wingdings</vt:lpstr>
      <vt:lpstr>SON-HSC_PPT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Nunez, Corina</cp:lastModifiedBy>
  <cp:revision>40</cp:revision>
  <cp:lastPrinted>2005-06-01T14:50:58Z</cp:lastPrinted>
  <dcterms:created xsi:type="dcterms:W3CDTF">2016-02-24T20:06:27Z</dcterms:created>
  <dcterms:modified xsi:type="dcterms:W3CDTF">2021-04-02T14:56:43Z</dcterms:modified>
</cp:coreProperties>
</file>